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A55EA-D250-40F5-A383-7A796B1C31E1}" v="2493" dt="2022-02-26T18:58:19.405"/>
    <p1510:client id="{77C8804F-E366-4CAF-AD3A-7952A1776D19}" v="13" dt="2022-02-20T17:35:31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Леонтьева Элеонора" userId="1dd78cc6cb94b4a9" providerId="Windows Live" clId="Web-{77C8804F-E366-4CAF-AD3A-7952A1776D19}"/>
    <pc:docChg chg="addSld modSld">
      <pc:chgData name="Леонтьева Элеонора" userId="1dd78cc6cb94b4a9" providerId="Windows Live" clId="Web-{77C8804F-E366-4CAF-AD3A-7952A1776D19}" dt="2022-02-20T17:35:31.695" v="11"/>
      <pc:docMkLst>
        <pc:docMk/>
      </pc:docMkLst>
      <pc:sldChg chg="modSp">
        <pc:chgData name="Леонтьева Элеонора" userId="1dd78cc6cb94b4a9" providerId="Windows Live" clId="Web-{77C8804F-E366-4CAF-AD3A-7952A1776D19}" dt="2022-02-20T17:35:10.882" v="9" actId="20577"/>
        <pc:sldMkLst>
          <pc:docMk/>
          <pc:sldMk cId="1351651579" sldId="256"/>
        </pc:sldMkLst>
        <pc:spChg chg="mod">
          <ac:chgData name="Леонтьева Элеонора" userId="1dd78cc6cb94b4a9" providerId="Windows Live" clId="Web-{77C8804F-E366-4CAF-AD3A-7952A1776D19}" dt="2022-02-20T17:35:10.882" v="9" actId="20577"/>
          <ac:spMkLst>
            <pc:docMk/>
            <pc:sldMk cId="1351651579" sldId="256"/>
            <ac:spMk id="2" creationId="{00000000-0000-0000-0000-000000000000}"/>
          </ac:spMkLst>
        </pc:spChg>
      </pc:sldChg>
      <pc:sldChg chg="addSp delSp modSp new">
        <pc:chgData name="Леонтьева Элеонора" userId="1dd78cc6cb94b4a9" providerId="Windows Live" clId="Web-{77C8804F-E366-4CAF-AD3A-7952A1776D19}" dt="2022-02-20T17:35:31.695" v="11"/>
        <pc:sldMkLst>
          <pc:docMk/>
          <pc:sldMk cId="2052060253" sldId="257"/>
        </pc:sldMkLst>
        <pc:spChg chg="del">
          <ac:chgData name="Леонтьева Элеонора" userId="1dd78cc6cb94b4a9" providerId="Windows Live" clId="Web-{77C8804F-E366-4CAF-AD3A-7952A1776D19}" dt="2022-02-20T17:35:31.695" v="11"/>
          <ac:spMkLst>
            <pc:docMk/>
            <pc:sldMk cId="2052060253" sldId="257"/>
            <ac:spMk id="3" creationId="{F537DD99-49D9-432B-AA66-3A432037D196}"/>
          </ac:spMkLst>
        </pc:spChg>
        <pc:picChg chg="add mod ord">
          <ac:chgData name="Леонтьева Элеонора" userId="1dd78cc6cb94b4a9" providerId="Windows Live" clId="Web-{77C8804F-E366-4CAF-AD3A-7952A1776D19}" dt="2022-02-20T17:35:31.695" v="11"/>
          <ac:picMkLst>
            <pc:docMk/>
            <pc:sldMk cId="2052060253" sldId="257"/>
            <ac:picMk id="4" creationId="{6A890714-69F3-414D-A830-C79E0A90CDE0}"/>
          </ac:picMkLst>
        </pc:picChg>
      </pc:sldChg>
    </pc:docChg>
  </pc:docChgLst>
  <pc:docChgLst>
    <pc:chgData name="Леонтьева Элеонора" userId="1dd78cc6cb94b4a9" providerId="Windows Live" clId="Web-{1ECA55EA-D250-40F5-A383-7A796B1C31E1}"/>
    <pc:docChg chg="addSld delSld modSld sldOrd addMainMaster delMainMaster">
      <pc:chgData name="Леонтьева Элеонора" userId="1dd78cc6cb94b4a9" providerId="Windows Live" clId="Web-{1ECA55EA-D250-40F5-A383-7A796B1C31E1}" dt="2022-02-26T18:58:27.722" v="2515"/>
      <pc:docMkLst>
        <pc:docMk/>
      </pc:docMkLst>
      <pc:sldChg chg="addSp delSp modSp mod modTransition setBg modClrScheme addAnim chgLayout">
        <pc:chgData name="Леонтьева Элеонора" userId="1dd78cc6cb94b4a9" providerId="Windows Live" clId="Web-{1ECA55EA-D250-40F5-A383-7A796B1C31E1}" dt="2022-02-26T18:58:27.722" v="2515"/>
        <pc:sldMkLst>
          <pc:docMk/>
          <pc:sldMk cId="1351651579" sldId="256"/>
        </pc:sldMkLst>
        <pc:spChg chg="mod or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8" creationId="{D278ADA9-6383-4BDD-80D2-8899A402687B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10" creationId="{484B7147-B0F6-40ED-B5A2-FF72BC8198B6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12" creationId="{B36D2DE0-0628-4A9A-A59D-7BA8B5EB3022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14" creationId="{48E405C9-94BE-41DA-928C-DEC9A8550E9F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16" creationId="{D2091A72-D5BB-42AC-8FD3-F7747D90861E}"/>
          </ac:spMkLst>
        </pc:spChg>
        <pc:spChg chg="add del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18" creationId="{6ED12BFC-A737-46AF-8411-481112D54B0C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23" creationId="{59EF30C2-29AC-4A0D-BC0A-A679CF113EDD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25" creationId="{EA804283-B929-4503-802F-4585376E2B42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27" creationId="{9C682A1A-5B2D-4111-BBD6-620165633E5B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29" creationId="{A04F1504-431A-4D86-9091-AE7E4B33376B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31" creationId="{AD3811F5-514E-49A4-B382-673ED228A4CC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35" creationId="{C36A08F5-3B56-47C5-A371-9187BE56E1E5}"/>
          </ac:spMkLst>
        </pc:spChg>
        <pc:spChg chg="add">
          <ac:chgData name="Леонтьева Элеонора" userId="1dd78cc6cb94b4a9" providerId="Windows Live" clId="Web-{1ECA55EA-D250-40F5-A383-7A796B1C31E1}" dt="2022-02-26T18:58:27.722" v="2515"/>
          <ac:spMkLst>
            <pc:docMk/>
            <pc:sldMk cId="1351651579" sldId="256"/>
            <ac:spMk id="37" creationId="{067AD921-1CEE-4C1B-9AA3-C66D908DDD14}"/>
          </ac:spMkLst>
        </pc:spChg>
        <pc:cxnChg chg="add">
          <ac:chgData name="Леонтьева Элеонора" userId="1dd78cc6cb94b4a9" providerId="Windows Live" clId="Web-{1ECA55EA-D250-40F5-A383-7A796B1C31E1}" dt="2022-02-26T18:58:27.722" v="2515"/>
          <ac:cxnSpMkLst>
            <pc:docMk/>
            <pc:sldMk cId="1351651579" sldId="256"/>
            <ac:cxnSpMk id="33" creationId="{266A0658-1CC4-4B0D-AAB7-A702286AFB03}"/>
          </ac:cxnSpMkLst>
        </pc:cxnChg>
      </pc:sldChg>
      <pc:sldChg chg="del">
        <pc:chgData name="Леонтьева Элеонора" userId="1dd78cc6cb94b4a9" providerId="Windows Live" clId="Web-{1ECA55EA-D250-40F5-A383-7A796B1C31E1}" dt="2022-02-26T17:20:11.795" v="0"/>
        <pc:sldMkLst>
          <pc:docMk/>
          <pc:sldMk cId="2052060253" sldId="257"/>
        </pc:sldMkLst>
      </pc:sldChg>
      <pc:sldChg chg="addSp modSp new mod setBg">
        <pc:chgData name="Леонтьева Элеонора" userId="1dd78cc6cb94b4a9" providerId="Windows Live" clId="Web-{1ECA55EA-D250-40F5-A383-7A796B1C31E1}" dt="2022-02-26T17:29:11.645" v="178" actId="20577"/>
        <pc:sldMkLst>
          <pc:docMk/>
          <pc:sldMk cId="2394125613" sldId="257"/>
        </pc:sldMkLst>
        <pc:spChg chg="mod">
          <ac:chgData name="Леонтьева Элеонора" userId="1dd78cc6cb94b4a9" providerId="Windows Live" clId="Web-{1ECA55EA-D250-40F5-A383-7A796B1C31E1}" dt="2022-02-26T17:25:45.085" v="31" actId="20577"/>
          <ac:spMkLst>
            <pc:docMk/>
            <pc:sldMk cId="2394125613" sldId="257"/>
            <ac:spMk id="2" creationId="{FA801FD4-6EDD-473F-B19D-F5DD5895F19F}"/>
          </ac:spMkLst>
        </pc:spChg>
        <pc:spChg chg="mod">
          <ac:chgData name="Леонтьева Элеонора" userId="1dd78cc6cb94b4a9" providerId="Windows Live" clId="Web-{1ECA55EA-D250-40F5-A383-7A796B1C31E1}" dt="2022-02-26T17:29:11.645" v="178" actId="20577"/>
          <ac:spMkLst>
            <pc:docMk/>
            <pc:sldMk cId="2394125613" sldId="257"/>
            <ac:spMk id="3" creationId="{7B160A24-1363-41CD-9F83-04A97F3CE196}"/>
          </ac:spMkLst>
        </pc:spChg>
        <pc:spChg chg="add">
          <ac:chgData name="Леонтьева Элеонора" userId="1dd78cc6cb94b4a9" providerId="Windows Live" clId="Web-{1ECA55EA-D250-40F5-A383-7A796B1C31E1}" dt="2022-02-26T17:25:10.926" v="23"/>
          <ac:spMkLst>
            <pc:docMk/>
            <pc:sldMk cId="2394125613" sldId="257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25:10.926" v="23"/>
          <ac:spMkLst>
            <pc:docMk/>
            <pc:sldMk cId="2394125613" sldId="257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25:10.926" v="23"/>
          <ac:spMkLst>
            <pc:docMk/>
            <pc:sldMk cId="2394125613" sldId="257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7:30:06.825" v="181"/>
        <pc:sldMkLst>
          <pc:docMk/>
          <pc:sldMk cId="2650184524" sldId="258"/>
        </pc:sldMkLst>
        <pc:spChg chg="del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2" creationId="{3005C3B8-BF36-460E-B09E-8CFD23565ACE}"/>
          </ac:spMkLst>
        </pc:spChg>
        <pc:spChg chg="del">
          <ac:chgData name="Леонтьева Элеонора" userId="1dd78cc6cb94b4a9" providerId="Windows Live" clId="Web-{1ECA55EA-D250-40F5-A383-7A796B1C31E1}" dt="2022-02-26T17:29:46.980" v="180"/>
          <ac:spMkLst>
            <pc:docMk/>
            <pc:sldMk cId="2650184524" sldId="258"/>
            <ac:spMk id="3" creationId="{2E63D818-AB8D-488D-9934-533900B5D3AF}"/>
          </ac:spMkLst>
        </pc:spChg>
        <pc:spChg chg="add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7:30:06.825" v="181"/>
          <ac:spMkLst>
            <pc:docMk/>
            <pc:sldMk cId="2650184524" sldId="258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7:30:06.825" v="181"/>
          <ac:picMkLst>
            <pc:docMk/>
            <pc:sldMk cId="2650184524" sldId="258"/>
            <ac:picMk id="4" creationId="{08888E71-4EEF-4273-ADDE-3D61D2D54152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7:34:35" v="338" actId="20577"/>
        <pc:sldMkLst>
          <pc:docMk/>
          <pc:sldMk cId="1528554154" sldId="259"/>
        </pc:sldMkLst>
        <pc:spChg chg="mod">
          <ac:chgData name="Леонтьева Элеонора" userId="1dd78cc6cb94b4a9" providerId="Windows Live" clId="Web-{1ECA55EA-D250-40F5-A383-7A796B1C31E1}" dt="2022-02-26T17:30:36.015" v="194" actId="20577"/>
          <ac:spMkLst>
            <pc:docMk/>
            <pc:sldMk cId="1528554154" sldId="259"/>
            <ac:spMk id="2" creationId="{1C1E38B8-5E9C-4BC7-8DC4-060C823C747A}"/>
          </ac:spMkLst>
        </pc:spChg>
        <pc:spChg chg="mod">
          <ac:chgData name="Леонтьева Элеонора" userId="1dd78cc6cb94b4a9" providerId="Windows Live" clId="Web-{1ECA55EA-D250-40F5-A383-7A796B1C31E1}" dt="2022-02-26T17:34:35" v="338" actId="20577"/>
          <ac:spMkLst>
            <pc:docMk/>
            <pc:sldMk cId="1528554154" sldId="259"/>
            <ac:spMk id="3" creationId="{9138D285-1AF6-43A6-9D6B-C2CB8C2A67E5}"/>
          </ac:spMkLst>
        </pc:spChg>
        <pc:spChg chg="add">
          <ac:chgData name="Леонтьева Элеонора" userId="1dd78cc6cb94b4a9" providerId="Windows Live" clId="Web-{1ECA55EA-D250-40F5-A383-7A796B1C31E1}" dt="2022-02-26T17:30:25.639" v="183"/>
          <ac:spMkLst>
            <pc:docMk/>
            <pc:sldMk cId="1528554154" sldId="259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30:25.639" v="183"/>
          <ac:spMkLst>
            <pc:docMk/>
            <pc:sldMk cId="1528554154" sldId="259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30:25.639" v="183"/>
          <ac:spMkLst>
            <pc:docMk/>
            <pc:sldMk cId="1528554154" sldId="259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7:35:14.300" v="341"/>
        <pc:sldMkLst>
          <pc:docMk/>
          <pc:sldMk cId="3793120170" sldId="260"/>
        </pc:sldMkLst>
        <pc:spChg chg="del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2" creationId="{DD4AE928-BCE9-4179-A36A-8F176ABAE951}"/>
          </ac:spMkLst>
        </pc:spChg>
        <pc:spChg chg="del">
          <ac:chgData name="Леонтьева Элеонора" userId="1dd78cc6cb94b4a9" providerId="Windows Live" clId="Web-{1ECA55EA-D250-40F5-A383-7A796B1C31E1}" dt="2022-02-26T17:35:04.471" v="340"/>
          <ac:spMkLst>
            <pc:docMk/>
            <pc:sldMk cId="3793120170" sldId="260"/>
            <ac:spMk id="3" creationId="{7D0C2F6F-8751-48CC-9A02-A7FEAD15CE93}"/>
          </ac:spMkLst>
        </pc:spChg>
        <pc:spChg chg="add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7:35:14.300" v="341"/>
          <ac:spMkLst>
            <pc:docMk/>
            <pc:sldMk cId="3793120170" sldId="260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7:35:14.300" v="341"/>
          <ac:picMkLst>
            <pc:docMk/>
            <pc:sldMk cId="3793120170" sldId="260"/>
            <ac:picMk id="4" creationId="{03C1FC11-C9D5-4065-BDF2-D83B01C9F5B9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7:37:50.169" v="455" actId="20577"/>
        <pc:sldMkLst>
          <pc:docMk/>
          <pc:sldMk cId="2277612897" sldId="261"/>
        </pc:sldMkLst>
        <pc:spChg chg="mod">
          <ac:chgData name="Леонтьева Элеонора" userId="1dd78cc6cb94b4a9" providerId="Windows Live" clId="Web-{1ECA55EA-D250-40F5-A383-7A796B1C31E1}" dt="2022-02-26T17:35:48.380" v="354" actId="20577"/>
          <ac:spMkLst>
            <pc:docMk/>
            <pc:sldMk cId="2277612897" sldId="261"/>
            <ac:spMk id="2" creationId="{452FFC85-2215-45D1-A6CC-91206397DC2A}"/>
          </ac:spMkLst>
        </pc:spChg>
        <pc:spChg chg="mod">
          <ac:chgData name="Леонтьева Элеонора" userId="1dd78cc6cb94b4a9" providerId="Windows Live" clId="Web-{1ECA55EA-D250-40F5-A383-7A796B1C31E1}" dt="2022-02-26T17:37:50.169" v="455" actId="20577"/>
          <ac:spMkLst>
            <pc:docMk/>
            <pc:sldMk cId="2277612897" sldId="261"/>
            <ac:spMk id="3" creationId="{D32B0F75-E268-41E1-9662-90F4CD9BF5E3}"/>
          </ac:spMkLst>
        </pc:spChg>
        <pc:spChg chg="add">
          <ac:chgData name="Леонтьева Элеонора" userId="1dd78cc6cb94b4a9" providerId="Windows Live" clId="Web-{1ECA55EA-D250-40F5-A383-7A796B1C31E1}" dt="2022-02-26T17:35:31.395" v="343"/>
          <ac:spMkLst>
            <pc:docMk/>
            <pc:sldMk cId="2277612897" sldId="261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35:31.395" v="343"/>
          <ac:spMkLst>
            <pc:docMk/>
            <pc:sldMk cId="2277612897" sldId="261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35:31.395" v="343"/>
          <ac:spMkLst>
            <pc:docMk/>
            <pc:sldMk cId="2277612897" sldId="261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7:38:49.379" v="462"/>
        <pc:sldMkLst>
          <pc:docMk/>
          <pc:sldMk cId="4205522501" sldId="262"/>
        </pc:sldMkLst>
        <pc:spChg chg="add del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" creationId="{F199DC74-4CFD-408C-A270-4F5E7468BF3D}"/>
          </ac:spMkLst>
        </pc:spChg>
        <pc:spChg chg="del">
          <ac:chgData name="Леонтьева Элеонора" userId="1dd78cc6cb94b4a9" providerId="Windows Live" clId="Web-{1ECA55EA-D250-40F5-A383-7A796B1C31E1}" dt="2022-02-26T17:38:11.189" v="457"/>
          <ac:spMkLst>
            <pc:docMk/>
            <pc:sldMk cId="4205522501" sldId="262"/>
            <ac:spMk id="3" creationId="{FE656FC9-4AC4-4B1C-B291-B7AFFF707929}"/>
          </ac:spMkLst>
        </pc:spChg>
        <pc:spChg chg="add del">
          <ac:chgData name="Леонтьева Элеонора" userId="1dd78cc6cb94b4a9" providerId="Windows Live" clId="Web-{1ECA55EA-D250-40F5-A383-7A796B1C31E1}" dt="2022-02-26T17:38:49.379" v="461"/>
          <ac:spMkLst>
            <pc:docMk/>
            <pc:sldMk cId="4205522501" sldId="262"/>
            <ac:spMk id="8" creationId="{42E36C8B-E93A-4C11-BCF3-2A901B774603}"/>
          </ac:spMkLst>
        </pc:spChg>
        <pc:spChg chg="add del">
          <ac:chgData name="Леонтьева Элеонора" userId="1dd78cc6cb94b4a9" providerId="Windows Live" clId="Web-{1ECA55EA-D250-40F5-A383-7A796B1C31E1}" dt="2022-02-26T17:38:41.269" v="459"/>
          <ac:spMkLst>
            <pc:docMk/>
            <pc:sldMk cId="4205522501" sldId="262"/>
            <ac:spMk id="9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7:38:41.269" v="459"/>
          <ac:spMkLst>
            <pc:docMk/>
            <pc:sldMk cId="4205522501" sldId="262"/>
            <ac:spMk id="11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7:38:41.269" v="459"/>
          <ac:spMkLst>
            <pc:docMk/>
            <pc:sldMk cId="4205522501" sldId="262"/>
            <ac:spMk id="13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7:38:41.269" v="459"/>
          <ac:spMkLst>
            <pc:docMk/>
            <pc:sldMk cId="4205522501" sldId="262"/>
            <ac:spMk id="15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7:38:41.269" v="459"/>
          <ac:spMkLst>
            <pc:docMk/>
            <pc:sldMk cId="4205522501" sldId="262"/>
            <ac:spMk id="17" creationId="{E77AE46B-A945-4A7E-9911-903176079DD0}"/>
          </ac:spMkLst>
        </pc:spChg>
        <pc:spChg chg="add del">
          <ac:chgData name="Леонтьева Элеонора" userId="1dd78cc6cb94b4a9" providerId="Windows Live" clId="Web-{1ECA55EA-D250-40F5-A383-7A796B1C31E1}" dt="2022-02-26T17:38:49.379" v="461"/>
          <ac:spMkLst>
            <pc:docMk/>
            <pc:sldMk cId="4205522501" sldId="262"/>
            <ac:spMk id="19" creationId="{DB304A14-32D0-4873-B914-423ED7B8DAFD}"/>
          </ac:spMkLst>
        </pc:spChg>
        <pc:spChg chg="add del">
          <ac:chgData name="Леонтьева Элеонора" userId="1dd78cc6cb94b4a9" providerId="Windows Live" clId="Web-{1ECA55EA-D250-40F5-A383-7A796B1C31E1}" dt="2022-02-26T17:38:49.379" v="461"/>
          <ac:spMkLst>
            <pc:docMk/>
            <pc:sldMk cId="4205522501" sldId="262"/>
            <ac:spMk id="20" creationId="{F199DC74-4CFD-408C-A270-4F5E7468BF3D}"/>
          </ac:spMkLst>
        </pc:spChg>
        <pc:spChg chg="add del">
          <ac:chgData name="Леонтьева Элеонора" userId="1dd78cc6cb94b4a9" providerId="Windows Live" clId="Web-{1ECA55EA-D250-40F5-A383-7A796B1C31E1}" dt="2022-02-26T17:38:49.379" v="461"/>
          <ac:spMkLst>
            <pc:docMk/>
            <pc:sldMk cId="4205522501" sldId="262"/>
            <ac:spMk id="21" creationId="{1D460C86-854F-4FB3-ABC2-E823D8FEB9DB}"/>
          </ac:spMkLst>
        </pc:spChg>
        <pc:spChg chg="add del">
          <ac:chgData name="Леонтьева Элеонора" userId="1dd78cc6cb94b4a9" providerId="Windows Live" clId="Web-{1ECA55EA-D250-40F5-A383-7A796B1C31E1}" dt="2022-02-26T17:38:49.379" v="461"/>
          <ac:spMkLst>
            <pc:docMk/>
            <pc:sldMk cId="4205522501" sldId="262"/>
            <ac:spMk id="22" creationId="{BB48116A-278A-4CC5-89D3-9DE8E8FF1245}"/>
          </ac:spMkLst>
        </pc:spChg>
        <pc:spChg chg="add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4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5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6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7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7:38:49.379" v="462"/>
          <ac:spMkLst>
            <pc:docMk/>
            <pc:sldMk cId="4205522501" sldId="262"/>
            <ac:spMk id="28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7:38:49.379" v="462"/>
          <ac:picMkLst>
            <pc:docMk/>
            <pc:sldMk cId="4205522501" sldId="262"/>
            <ac:picMk id="4" creationId="{EC954A63-EDE1-4047-8AD9-173789E0698E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7:42:33.675" v="562" actId="20577"/>
        <pc:sldMkLst>
          <pc:docMk/>
          <pc:sldMk cId="195812911" sldId="263"/>
        </pc:sldMkLst>
        <pc:spChg chg="mod">
          <ac:chgData name="Леонтьева Элеонора" userId="1dd78cc6cb94b4a9" providerId="Windows Live" clId="Web-{1ECA55EA-D250-40F5-A383-7A796B1C31E1}" dt="2022-02-26T17:39:25.881" v="468" actId="20577"/>
          <ac:spMkLst>
            <pc:docMk/>
            <pc:sldMk cId="195812911" sldId="263"/>
            <ac:spMk id="2" creationId="{4EE3BCDD-CD9E-4F21-A13F-C17406B95E0B}"/>
          </ac:spMkLst>
        </pc:spChg>
        <pc:spChg chg="mod">
          <ac:chgData name="Леонтьева Элеонора" userId="1dd78cc6cb94b4a9" providerId="Windows Live" clId="Web-{1ECA55EA-D250-40F5-A383-7A796B1C31E1}" dt="2022-02-26T17:42:33.675" v="562" actId="20577"/>
          <ac:spMkLst>
            <pc:docMk/>
            <pc:sldMk cId="195812911" sldId="263"/>
            <ac:spMk id="3" creationId="{CF854919-DEC8-4AE6-87D7-A22DFF1726F9}"/>
          </ac:spMkLst>
        </pc:spChg>
        <pc:spChg chg="add">
          <ac:chgData name="Леонтьева Элеонора" userId="1dd78cc6cb94b4a9" providerId="Windows Live" clId="Web-{1ECA55EA-D250-40F5-A383-7A796B1C31E1}" dt="2022-02-26T17:39:05.567" v="464"/>
          <ac:spMkLst>
            <pc:docMk/>
            <pc:sldMk cId="195812911" sldId="263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39:05.567" v="464"/>
          <ac:spMkLst>
            <pc:docMk/>
            <pc:sldMk cId="195812911" sldId="263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39:05.567" v="464"/>
          <ac:spMkLst>
            <pc:docMk/>
            <pc:sldMk cId="195812911" sldId="263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7:41:35.218" v="525"/>
        <pc:sldMkLst>
          <pc:docMk/>
          <pc:sldMk cId="3539262306" sldId="264"/>
        </pc:sldMkLst>
        <pc:spChg chg="del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2" creationId="{A85144B3-133F-4F6E-8545-402BF488C433}"/>
          </ac:spMkLst>
        </pc:spChg>
        <pc:spChg chg="del">
          <ac:chgData name="Леонтьева Элеонора" userId="1dd78cc6cb94b4a9" providerId="Windows Live" clId="Web-{1ECA55EA-D250-40F5-A383-7A796B1C31E1}" dt="2022-02-26T17:41:13.076" v="524"/>
          <ac:spMkLst>
            <pc:docMk/>
            <pc:sldMk cId="3539262306" sldId="264"/>
            <ac:spMk id="3" creationId="{1858C17B-DA4A-4133-83C9-3DB5A3A47393}"/>
          </ac:spMkLst>
        </pc:spChg>
        <pc:spChg chg="add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7:41:35.218" v="525"/>
          <ac:spMkLst>
            <pc:docMk/>
            <pc:sldMk cId="3539262306" sldId="264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7:41:35.218" v="525"/>
          <ac:picMkLst>
            <pc:docMk/>
            <pc:sldMk cId="3539262306" sldId="264"/>
            <ac:picMk id="4" creationId="{B5319971-5359-4C15-814B-974767B99595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7:45:38.109" v="754" actId="20577"/>
        <pc:sldMkLst>
          <pc:docMk/>
          <pc:sldMk cId="2494983494" sldId="265"/>
        </pc:sldMkLst>
        <pc:spChg chg="mod">
          <ac:chgData name="Леонтьева Элеонора" userId="1dd78cc6cb94b4a9" providerId="Windows Live" clId="Web-{1ECA55EA-D250-40F5-A383-7A796B1C31E1}" dt="2022-02-26T17:42:48.629" v="575" actId="20577"/>
          <ac:spMkLst>
            <pc:docMk/>
            <pc:sldMk cId="2494983494" sldId="265"/>
            <ac:spMk id="2" creationId="{42DA5F7A-A93A-4FBF-8398-B8F61840E736}"/>
          </ac:spMkLst>
        </pc:spChg>
        <pc:spChg chg="mod">
          <ac:chgData name="Леонтьева Элеонора" userId="1dd78cc6cb94b4a9" providerId="Windows Live" clId="Web-{1ECA55EA-D250-40F5-A383-7A796B1C31E1}" dt="2022-02-26T17:45:38.109" v="754" actId="20577"/>
          <ac:spMkLst>
            <pc:docMk/>
            <pc:sldMk cId="2494983494" sldId="265"/>
            <ac:spMk id="3" creationId="{AA01C215-E017-40C0-A64F-3804C4FD88C9}"/>
          </ac:spMkLst>
        </pc:spChg>
        <pc:spChg chg="add">
          <ac:chgData name="Леонтьева Элеонора" userId="1dd78cc6cb94b4a9" providerId="Windows Live" clId="Web-{1ECA55EA-D250-40F5-A383-7A796B1C31E1}" dt="2022-02-26T17:42:37.331" v="563"/>
          <ac:spMkLst>
            <pc:docMk/>
            <pc:sldMk cId="2494983494" sldId="265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42:37.331" v="563"/>
          <ac:spMkLst>
            <pc:docMk/>
            <pc:sldMk cId="2494983494" sldId="265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42:37.331" v="563"/>
          <ac:spMkLst>
            <pc:docMk/>
            <pc:sldMk cId="2494983494" sldId="265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7:46:14.424" v="757"/>
        <pc:sldMkLst>
          <pc:docMk/>
          <pc:sldMk cId="34076679" sldId="266"/>
        </pc:sldMkLst>
        <pc:spChg chg="del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2" creationId="{24035B5E-F475-4AC0-B247-816C53EBCFDC}"/>
          </ac:spMkLst>
        </pc:spChg>
        <pc:spChg chg="del">
          <ac:chgData name="Леонтьева Элеонора" userId="1dd78cc6cb94b4a9" providerId="Windows Live" clId="Web-{1ECA55EA-D250-40F5-A383-7A796B1C31E1}" dt="2022-02-26T17:46:01.532" v="756"/>
          <ac:spMkLst>
            <pc:docMk/>
            <pc:sldMk cId="34076679" sldId="266"/>
            <ac:spMk id="3" creationId="{271A27F0-5D45-48C8-9E58-952D20BAF50D}"/>
          </ac:spMkLst>
        </pc:spChg>
        <pc:spChg chg="add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7:46:14.424" v="757"/>
          <ac:spMkLst>
            <pc:docMk/>
            <pc:sldMk cId="34076679" sldId="266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7:46:14.424" v="757"/>
          <ac:picMkLst>
            <pc:docMk/>
            <pc:sldMk cId="34076679" sldId="266"/>
            <ac:picMk id="4" creationId="{BA94C5CF-0ACD-4106-B587-54089D09D2D8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8:14:49.925" v="1041" actId="20577"/>
        <pc:sldMkLst>
          <pc:docMk/>
          <pc:sldMk cId="1770792407" sldId="267"/>
        </pc:sldMkLst>
        <pc:spChg chg="mod">
          <ac:chgData name="Леонтьева Элеонора" userId="1dd78cc6cb94b4a9" providerId="Windows Live" clId="Web-{1ECA55EA-D250-40F5-A383-7A796B1C31E1}" dt="2022-02-26T18:14:49.925" v="1041" actId="20577"/>
          <ac:spMkLst>
            <pc:docMk/>
            <pc:sldMk cId="1770792407" sldId="267"/>
            <ac:spMk id="2" creationId="{3EAA5F22-483B-4145-864F-566F56598E7B}"/>
          </ac:spMkLst>
        </pc:spChg>
        <pc:spChg chg="mod">
          <ac:chgData name="Леонтьева Элеонора" userId="1dd78cc6cb94b4a9" providerId="Windows Live" clId="Web-{1ECA55EA-D250-40F5-A383-7A796B1C31E1}" dt="2022-02-26T17:49:51.753" v="928" actId="20577"/>
          <ac:spMkLst>
            <pc:docMk/>
            <pc:sldMk cId="1770792407" sldId="267"/>
            <ac:spMk id="3" creationId="{0C4696C6-E82A-484F-89BD-80667C68E399}"/>
          </ac:spMkLst>
        </pc:spChg>
        <pc:spChg chg="add">
          <ac:chgData name="Леонтьева Элеонора" userId="1dd78cc6cb94b4a9" providerId="Windows Live" clId="Web-{1ECA55EA-D250-40F5-A383-7A796B1C31E1}" dt="2022-02-26T17:46:36.160" v="759"/>
          <ac:spMkLst>
            <pc:docMk/>
            <pc:sldMk cId="1770792407" sldId="267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7:46:36.160" v="759"/>
          <ac:spMkLst>
            <pc:docMk/>
            <pc:sldMk cId="1770792407" sldId="267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7:46:36.160" v="759"/>
          <ac:spMkLst>
            <pc:docMk/>
            <pc:sldMk cId="1770792407" sldId="267"/>
            <ac:spMk id="12" creationId="{081E4A58-353D-44AE-B2FC-2A74E2E400F7}"/>
          </ac:spMkLst>
        </pc:spChg>
      </pc:sldChg>
      <pc:sldChg chg="addSp delSp modSp new mod setBg setClrOvrMap">
        <pc:chgData name="Леонтьева Элеонора" userId="1dd78cc6cb94b4a9" providerId="Windows Live" clId="Web-{1ECA55EA-D250-40F5-A383-7A796B1C31E1}" dt="2022-02-26T18:10:24.746" v="984"/>
        <pc:sldMkLst>
          <pc:docMk/>
          <pc:sldMk cId="1129989235" sldId="268"/>
        </pc:sldMkLst>
        <pc:spChg chg="del mod ord">
          <ac:chgData name="Леонтьева Элеонора" userId="1dd78cc6cb94b4a9" providerId="Windows Live" clId="Web-{1ECA55EA-D250-40F5-A383-7A796B1C31E1}" dt="2022-02-26T17:50:28.709" v="933"/>
          <ac:spMkLst>
            <pc:docMk/>
            <pc:sldMk cId="1129989235" sldId="268"/>
            <ac:spMk id="2" creationId="{BD9F01FC-0F42-4A74-8BDA-836AE41D38C0}"/>
          </ac:spMkLst>
        </pc:spChg>
        <pc:spChg chg="del">
          <ac:chgData name="Леонтьева Элеонора" userId="1dd78cc6cb94b4a9" providerId="Windows Live" clId="Web-{1ECA55EA-D250-40F5-A383-7A796B1C31E1}" dt="2022-02-26T17:50:09.973" v="930"/>
          <ac:spMkLst>
            <pc:docMk/>
            <pc:sldMk cId="1129989235" sldId="268"/>
            <ac:spMk id="3" creationId="{CCE80784-888E-4BFA-9307-4FD3C25B816D}"/>
          </ac:spMkLst>
        </pc:spChg>
        <pc:spChg chg="add del">
          <ac:chgData name="Леонтьева Элеонора" userId="1dd78cc6cb94b4a9" providerId="Windows Live" clId="Web-{1ECA55EA-D250-40F5-A383-7A796B1C31E1}" dt="2022-02-26T17:50:28.693" v="932"/>
          <ac:spMkLst>
            <pc:docMk/>
            <pc:sldMk cId="1129989235" sldId="268"/>
            <ac:spMk id="9" creationId="{8A7BA06D-B3FF-4E91-8639-B4569AE3AA23}"/>
          </ac:spMkLst>
        </pc:spChg>
        <pc:spChg chg="add del">
          <ac:chgData name="Леонтьева Элеонора" userId="1dd78cc6cb94b4a9" providerId="Windows Live" clId="Web-{1ECA55EA-D250-40F5-A383-7A796B1C31E1}" dt="2022-02-26T17:50:28.693" v="932"/>
          <ac:spMkLst>
            <pc:docMk/>
            <pc:sldMk cId="1129989235" sldId="268"/>
            <ac:spMk id="11" creationId="{2B30C86D-5A07-48BC-9C9D-6F9A2DB1E9E1}"/>
          </ac:spMkLst>
        </pc:spChg>
        <pc:spChg chg="add del">
          <ac:chgData name="Леонтьева Элеонора" userId="1dd78cc6cb94b4a9" providerId="Windows Live" clId="Web-{1ECA55EA-D250-40F5-A383-7A796B1C31E1}" dt="2022-02-26T17:50:28.693" v="932"/>
          <ac:spMkLst>
            <pc:docMk/>
            <pc:sldMk cId="1129989235" sldId="268"/>
            <ac:spMk id="13" creationId="{0671A8AE-40A1-4631-A6B8-581AFF065482}"/>
          </ac:spMkLst>
        </pc:spChg>
        <pc:spChg chg="add del">
          <ac:chgData name="Леонтьева Элеонора" userId="1dd78cc6cb94b4a9" providerId="Windows Live" clId="Web-{1ECA55EA-D250-40F5-A383-7A796B1C31E1}" dt="2022-02-26T17:50:28.693" v="932"/>
          <ac:spMkLst>
            <pc:docMk/>
            <pc:sldMk cId="1129989235" sldId="268"/>
            <ac:spMk id="15" creationId="{A44CD100-6267-4E62-AA64-2182A3A6A1C0}"/>
          </ac:spMkLst>
        </pc:spChg>
        <pc:spChg chg="add del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17" creationId="{E77AE46B-A945-4A7E-9911-903176079DD0}"/>
          </ac:spMkLst>
        </pc:spChg>
        <pc:spChg chg="add del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18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19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20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21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26" creationId="{8A7BA06D-B3FF-4E91-8639-B4569AE3AA23}"/>
          </ac:spMkLst>
        </pc:spChg>
        <pc:spChg chg="add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28" creationId="{2B30C86D-5A07-48BC-9C9D-6F9A2DB1E9E1}"/>
          </ac:spMkLst>
        </pc:spChg>
        <pc:spChg chg="add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30" creationId="{E2CFBC99-FB8F-41F7-A81D-A5288D688D79}"/>
          </ac:spMkLst>
        </pc:spChg>
        <pc:spChg chg="add">
          <ac:chgData name="Леонтьева Элеонора" userId="1dd78cc6cb94b4a9" providerId="Windows Live" clId="Web-{1ECA55EA-D250-40F5-A383-7A796B1C31E1}" dt="2022-02-26T18:10:24.746" v="984"/>
          <ac:spMkLst>
            <pc:docMk/>
            <pc:sldMk cId="1129989235" sldId="268"/>
            <ac:spMk id="32" creationId="{1EF86BFA-9133-4F6B-98BE-1CBB87EB62F5}"/>
          </ac:spMkLst>
        </pc:spChg>
        <pc:picChg chg="add mod ord">
          <ac:chgData name="Леонтьева Элеонора" userId="1dd78cc6cb94b4a9" providerId="Windows Live" clId="Web-{1ECA55EA-D250-40F5-A383-7A796B1C31E1}" dt="2022-02-26T18:10:24.746" v="984"/>
          <ac:picMkLst>
            <pc:docMk/>
            <pc:sldMk cId="1129989235" sldId="268"/>
            <ac:picMk id="4" creationId="{14938684-752E-4B0F-9D04-1D2573449724}"/>
          </ac:picMkLst>
        </pc:picChg>
      </pc:sldChg>
      <pc:sldChg chg="addSp delSp modSp new mod setBg setClrOvrMap">
        <pc:chgData name="Леонтьева Элеонора" userId="1dd78cc6cb94b4a9" providerId="Windows Live" clId="Web-{1ECA55EA-D250-40F5-A383-7A796B1C31E1}" dt="2022-02-26T18:17:21.001" v="1183" actId="20577"/>
        <pc:sldMkLst>
          <pc:docMk/>
          <pc:sldMk cId="927180935" sldId="269"/>
        </pc:sldMkLst>
        <pc:spChg chg="mod ord">
          <ac:chgData name="Леонтьева Элеонора" userId="1dd78cc6cb94b4a9" providerId="Windows Live" clId="Web-{1ECA55EA-D250-40F5-A383-7A796B1C31E1}" dt="2022-02-26T18:14:18.575" v="1012" actId="20577"/>
          <ac:spMkLst>
            <pc:docMk/>
            <pc:sldMk cId="927180935" sldId="269"/>
            <ac:spMk id="2" creationId="{413428BB-5E6F-4C75-B089-78E750649CD5}"/>
          </ac:spMkLst>
        </pc:spChg>
        <pc:spChg chg="del mod">
          <ac:chgData name="Леонтьева Элеонора" userId="1dd78cc6cb94b4a9" providerId="Windows Live" clId="Web-{1ECA55EA-D250-40F5-A383-7A796B1C31E1}" dt="2022-02-26T18:13:15.319" v="1005"/>
          <ac:spMkLst>
            <pc:docMk/>
            <pc:sldMk cId="927180935" sldId="269"/>
            <ac:spMk id="3" creationId="{D447BAA9-D744-46D3-8FC4-907EC8E68898}"/>
          </ac:spMkLst>
        </pc:spChg>
        <pc:spChg chg="add mod">
          <ac:chgData name="Леонтьева Элеонора" userId="1dd78cc6cb94b4a9" providerId="Windows Live" clId="Web-{1ECA55EA-D250-40F5-A383-7A796B1C31E1}" dt="2022-02-26T18:17:21.001" v="1183" actId="20577"/>
          <ac:spMkLst>
            <pc:docMk/>
            <pc:sldMk cId="927180935" sldId="269"/>
            <ac:spMk id="6" creationId="{5707E993-4C26-4CAC-9B57-CF993BEDCA80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8"/>
          <ac:spMkLst>
            <pc:docMk/>
            <pc:sldMk cId="927180935" sldId="269"/>
            <ac:spMk id="8" creationId="{907EF6B7-1338-4443-8C46-6A318D952DFD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8"/>
          <ac:spMkLst>
            <pc:docMk/>
            <pc:sldMk cId="927180935" sldId="269"/>
            <ac:spMk id="10" creationId="{DAAE4CDD-124C-4DCF-9584-B6033B545DD5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8"/>
          <ac:spMkLst>
            <pc:docMk/>
            <pc:sldMk cId="927180935" sldId="269"/>
            <ac:spMk id="12" creationId="{081E4A58-353D-44AE-B2FC-2A74E2E400F7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7"/>
          <ac:spMkLst>
            <pc:docMk/>
            <pc:sldMk cId="927180935" sldId="269"/>
            <ac:spMk id="17" creationId="{8A7BA06D-B3FF-4E91-8639-B4569AE3AA23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7"/>
          <ac:spMkLst>
            <pc:docMk/>
            <pc:sldMk cId="927180935" sldId="269"/>
            <ac:spMk id="19" creationId="{2B30C86D-5A07-48BC-9C9D-6F9A2DB1E9E1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7"/>
          <ac:spMkLst>
            <pc:docMk/>
            <pc:sldMk cId="927180935" sldId="269"/>
            <ac:spMk id="21" creationId="{E2CFBC99-FB8F-41F7-A81D-A5288D688D79}"/>
          </ac:spMkLst>
        </pc:spChg>
        <pc:spChg chg="add del">
          <ac:chgData name="Леонтьева Элеонора" userId="1dd78cc6cb94b4a9" providerId="Windows Live" clId="Web-{1ECA55EA-D250-40F5-A383-7A796B1C31E1}" dt="2022-02-26T18:13:41.821" v="1007"/>
          <ac:spMkLst>
            <pc:docMk/>
            <pc:sldMk cId="927180935" sldId="269"/>
            <ac:spMk id="23" creationId="{1EF86BFA-9133-4F6B-98BE-1CBB87EB62F5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25" creationId="{7D602432-D774-4CF5-94E8-7D52D01059D2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26" creationId="{8A7BA06D-B3FF-4E91-8639-B4569AE3AA23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27" creationId="{CBF9EBB4-5078-47B2-AAA0-DF4A88D8182A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28" creationId="{2B30C86D-5A07-48BC-9C9D-6F9A2DB1E9E1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29" creationId="{A34066D6-1B59-4642-A86D-39464CEE971B}"/>
          </ac:spMkLst>
        </pc:spChg>
        <pc:spChg chg="add del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30" creationId="{18E928D9-3091-4385-B979-265D55AD02CE}"/>
          </ac:spMkLst>
        </pc:spChg>
        <pc:spChg chg="add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35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37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14:06.574" v="1010"/>
          <ac:spMkLst>
            <pc:docMk/>
            <pc:sldMk cId="927180935" sldId="269"/>
            <ac:spMk id="39" creationId="{081E4A58-353D-44AE-B2FC-2A74E2E400F7}"/>
          </ac:spMkLst>
        </pc:spChg>
        <pc:picChg chg="add del mod ord">
          <ac:chgData name="Леонтьева Элеонора" userId="1dd78cc6cb94b4a9" providerId="Windows Live" clId="Web-{1ECA55EA-D250-40F5-A383-7A796B1C31E1}" dt="2022-02-26T18:13:52.120" v="1009"/>
          <ac:picMkLst>
            <pc:docMk/>
            <pc:sldMk cId="927180935" sldId="269"/>
            <ac:picMk id="4" creationId="{6BC9E445-56EB-4197-A42B-AD8505376B85}"/>
          </ac:picMkLst>
        </pc:picChg>
      </pc:sldChg>
      <pc:sldChg chg="addSp delSp modSp new mod setBg">
        <pc:chgData name="Леонтьева Элеонора" userId="1dd78cc6cb94b4a9" providerId="Windows Live" clId="Web-{1ECA55EA-D250-40F5-A383-7A796B1C31E1}" dt="2022-02-26T18:20:43.486" v="1208" actId="14100"/>
        <pc:sldMkLst>
          <pc:docMk/>
          <pc:sldMk cId="3922697465" sldId="270"/>
        </pc:sldMkLst>
        <pc:spChg chg="mod">
          <ac:chgData name="Леонтьева Элеонора" userId="1dd78cc6cb94b4a9" providerId="Windows Live" clId="Web-{1ECA55EA-D250-40F5-A383-7A796B1C31E1}" dt="2022-02-26T18:18:50.823" v="1192"/>
          <ac:spMkLst>
            <pc:docMk/>
            <pc:sldMk cId="3922697465" sldId="270"/>
            <ac:spMk id="2" creationId="{5F8A6161-3123-4DFF-AAF5-8FFDA255774A}"/>
          </ac:spMkLst>
        </pc:spChg>
        <pc:spChg chg="del">
          <ac:chgData name="Леонтьева Элеонора" userId="1dd78cc6cb94b4a9" providerId="Windows Live" clId="Web-{1ECA55EA-D250-40F5-A383-7A796B1C31E1}" dt="2022-02-26T18:17:53.347" v="1185"/>
          <ac:spMkLst>
            <pc:docMk/>
            <pc:sldMk cId="3922697465" sldId="270"/>
            <ac:spMk id="3" creationId="{EF986625-2F7C-4BD8-BCBC-6B5EA93E770A}"/>
          </ac:spMkLst>
        </pc:spChg>
        <pc:spChg chg="add mod">
          <ac:chgData name="Леонтьева Элеонора" userId="1dd78cc6cb94b4a9" providerId="Windows Live" clId="Web-{1ECA55EA-D250-40F5-A383-7A796B1C31E1}" dt="2022-02-26T18:19:58.124" v="1206" actId="14100"/>
          <ac:spMkLst>
            <pc:docMk/>
            <pc:sldMk cId="3922697465" sldId="270"/>
            <ac:spMk id="9" creationId="{32195182-D64D-49DE-95B0-88BAB9B41623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2"/>
          <ac:spMkLst>
            <pc:docMk/>
            <pc:sldMk cId="3922697465" sldId="270"/>
            <ac:spMk id="12" creationId="{29B161DF-E457-41D5-83AD-378B43003730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2"/>
          <ac:spMkLst>
            <pc:docMk/>
            <pc:sldMk cId="3922697465" sldId="270"/>
            <ac:spMk id="14" creationId="{107D50C9-F568-423A-A839-B49874AAEE6C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19" creationId="{C9B9F33B-F0CC-4410-85D0-1B957DF4351C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21" creationId="{55CB1B7E-4B0B-4E99-9560-9667270DA7A6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23" creationId="{C924DBCE-E731-4B22-8181-A39C1D86276C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25" creationId="{196DE3D2-178D-4017-842D-87C88CE92E13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29" creationId="{034ACCCC-54D4-4F78-9B85-4A34FEBAA995}"/>
          </ac:spMkLst>
        </pc:spChg>
        <pc:spChg chg="add del">
          <ac:chgData name="Леонтьева Элеонора" userId="1dd78cc6cb94b4a9" providerId="Windows Live" clId="Web-{1ECA55EA-D250-40F5-A383-7A796B1C31E1}" dt="2022-02-26T18:18:50.823" v="1191"/>
          <ac:spMkLst>
            <pc:docMk/>
            <pc:sldMk cId="3922697465" sldId="270"/>
            <ac:spMk id="31" creationId="{72413CFE-8B8A-45C9-B7BA-CF49986D4818}"/>
          </ac:spMkLst>
        </pc:spChg>
        <pc:spChg chg="add">
          <ac:chgData name="Леонтьева Элеонора" userId="1dd78cc6cb94b4a9" providerId="Windows Live" clId="Web-{1ECA55EA-D250-40F5-A383-7A796B1C31E1}" dt="2022-02-26T18:18:50.823" v="1192"/>
          <ac:spMkLst>
            <pc:docMk/>
            <pc:sldMk cId="3922697465" sldId="270"/>
            <ac:spMk id="33" creationId="{72D05657-94EE-4B2D-BC1B-A1D065063658}"/>
          </ac:spMkLst>
        </pc:spChg>
        <pc:spChg chg="add">
          <ac:chgData name="Леонтьева Элеонора" userId="1dd78cc6cb94b4a9" providerId="Windows Live" clId="Web-{1ECA55EA-D250-40F5-A383-7A796B1C31E1}" dt="2022-02-26T18:18:50.823" v="1192"/>
          <ac:spMkLst>
            <pc:docMk/>
            <pc:sldMk cId="3922697465" sldId="270"/>
            <ac:spMk id="34" creationId="{7586665A-47B3-4AEE-BC94-15D89FF706B3}"/>
          </ac:spMkLst>
        </pc:spChg>
        <pc:picChg chg="add mod ord">
          <ac:chgData name="Леонтьева Элеонора" userId="1dd78cc6cb94b4a9" providerId="Windows Live" clId="Web-{1ECA55EA-D250-40F5-A383-7A796B1C31E1}" dt="2022-02-26T18:20:43.486" v="1208" actId="14100"/>
          <ac:picMkLst>
            <pc:docMk/>
            <pc:sldMk cId="3922697465" sldId="270"/>
            <ac:picMk id="4" creationId="{0D0D3245-5CC7-4B85-8253-0511E9E104D4}"/>
          </ac:picMkLst>
        </pc:picChg>
        <pc:picChg chg="add mod ord">
          <ac:chgData name="Леонтьева Элеонора" userId="1dd78cc6cb94b4a9" providerId="Windows Live" clId="Web-{1ECA55EA-D250-40F5-A383-7A796B1C31E1}" dt="2022-02-26T18:19:51.420" v="1205" actId="14100"/>
          <ac:picMkLst>
            <pc:docMk/>
            <pc:sldMk cId="3922697465" sldId="270"/>
            <ac:picMk id="5" creationId="{8FB96A7B-F04E-4B43-9AD6-6DD2F094827D}"/>
          </ac:picMkLst>
        </pc:picChg>
        <pc:cxnChg chg="add del">
          <ac:chgData name="Леонтьева Элеонора" userId="1dd78cc6cb94b4a9" providerId="Windows Live" clId="Web-{1ECA55EA-D250-40F5-A383-7A796B1C31E1}" dt="2022-02-26T18:18:50.823" v="1191"/>
          <ac:cxnSpMkLst>
            <pc:docMk/>
            <pc:sldMk cId="3922697465" sldId="270"/>
            <ac:cxnSpMk id="27" creationId="{43621FD4-D14D-45D5-9A57-9A2DE5EA59C0}"/>
          </ac:cxnSpMkLst>
        </pc:cxnChg>
      </pc:sldChg>
      <pc:sldChg chg="addSp modSp new mod setBg">
        <pc:chgData name="Леонтьева Элеонора" userId="1dd78cc6cb94b4a9" providerId="Windows Live" clId="Web-{1ECA55EA-D250-40F5-A383-7A796B1C31E1}" dt="2022-02-26T18:24:24.382" v="1391" actId="20577"/>
        <pc:sldMkLst>
          <pc:docMk/>
          <pc:sldMk cId="405912533" sldId="271"/>
        </pc:sldMkLst>
        <pc:spChg chg="mod">
          <ac:chgData name="Леонтьева Элеонора" userId="1dd78cc6cb94b4a9" providerId="Windows Live" clId="Web-{1ECA55EA-D250-40F5-A383-7A796B1C31E1}" dt="2022-02-26T18:22:04.976" v="1219" actId="20577"/>
          <ac:spMkLst>
            <pc:docMk/>
            <pc:sldMk cId="405912533" sldId="271"/>
            <ac:spMk id="2" creationId="{E142F87A-7C1F-4485-9E18-2B6C312163FC}"/>
          </ac:spMkLst>
        </pc:spChg>
        <pc:spChg chg="mod">
          <ac:chgData name="Леонтьева Элеонора" userId="1dd78cc6cb94b4a9" providerId="Windows Live" clId="Web-{1ECA55EA-D250-40F5-A383-7A796B1C31E1}" dt="2022-02-26T18:24:24.382" v="1391" actId="20577"/>
          <ac:spMkLst>
            <pc:docMk/>
            <pc:sldMk cId="405912533" sldId="271"/>
            <ac:spMk id="3" creationId="{1AD989E3-C231-4F76-A3E6-4FF55AEF77F4}"/>
          </ac:spMkLst>
        </pc:spChg>
        <pc:spChg chg="add">
          <ac:chgData name="Леонтьева Элеонора" userId="1dd78cc6cb94b4a9" providerId="Windows Live" clId="Web-{1ECA55EA-D250-40F5-A383-7A796B1C31E1}" dt="2022-02-26T18:21:00.019" v="1210"/>
          <ac:spMkLst>
            <pc:docMk/>
            <pc:sldMk cId="405912533" sldId="271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21:00.019" v="1210"/>
          <ac:spMkLst>
            <pc:docMk/>
            <pc:sldMk cId="405912533" sldId="271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21:00.019" v="1210"/>
          <ac:spMkLst>
            <pc:docMk/>
            <pc:sldMk cId="405912533" sldId="271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8:25:08.854" v="1396"/>
        <pc:sldMkLst>
          <pc:docMk/>
          <pc:sldMk cId="954663402" sldId="272"/>
        </pc:sldMkLst>
        <pc:spChg chg="del mod or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2" creationId="{3020677E-FDC1-45AA-BEEB-226C59165E78}"/>
          </ac:spMkLst>
        </pc:spChg>
        <pc:spChg chg="del">
          <ac:chgData name="Леонтьева Элеонора" userId="1dd78cc6cb94b4a9" providerId="Windows Live" clId="Web-{1ECA55EA-D250-40F5-A383-7A796B1C31E1}" dt="2022-02-26T18:24:55.010" v="1393"/>
          <ac:spMkLst>
            <pc:docMk/>
            <pc:sldMk cId="954663402" sldId="272"/>
            <ac:spMk id="3" creationId="{D1733745-1D6C-474B-8904-6A6872C62662}"/>
          </ac:spMkLst>
        </pc:spChg>
        <pc:spChg chg="add del">
          <ac:chgData name="Леонтьева Элеонора" userId="1dd78cc6cb94b4a9" providerId="Windows Live" clId="Web-{1ECA55EA-D250-40F5-A383-7A796B1C31E1}" dt="2022-02-26T18:25:08.839" v="1395"/>
          <ac:spMkLst>
            <pc:docMk/>
            <pc:sldMk cId="954663402" sldId="272"/>
            <ac:spMk id="9" creationId="{8A7BA06D-B3FF-4E91-8639-B4569AE3AA23}"/>
          </ac:spMkLst>
        </pc:spChg>
        <pc:spChg chg="add del">
          <ac:chgData name="Леонтьева Элеонора" userId="1dd78cc6cb94b4a9" providerId="Windows Live" clId="Web-{1ECA55EA-D250-40F5-A383-7A796B1C31E1}" dt="2022-02-26T18:25:08.839" v="1395"/>
          <ac:spMkLst>
            <pc:docMk/>
            <pc:sldMk cId="954663402" sldId="272"/>
            <ac:spMk id="11" creationId="{2B30C86D-5A07-48BC-9C9D-6F9A2DB1E9E1}"/>
          </ac:spMkLst>
        </pc:spChg>
        <pc:spChg chg="add del">
          <ac:chgData name="Леонтьева Элеонора" userId="1dd78cc6cb94b4a9" providerId="Windows Live" clId="Web-{1ECA55EA-D250-40F5-A383-7A796B1C31E1}" dt="2022-02-26T18:25:08.839" v="1395"/>
          <ac:spMkLst>
            <pc:docMk/>
            <pc:sldMk cId="954663402" sldId="272"/>
            <ac:spMk id="13" creationId="{DCE1AED4-C7FF-4468-BF54-4470A0A3E283}"/>
          </ac:spMkLst>
        </pc:spChg>
        <pc:spChg chg="add del">
          <ac:chgData name="Леонтьева Элеонора" userId="1dd78cc6cb94b4a9" providerId="Windows Live" clId="Web-{1ECA55EA-D250-40F5-A383-7A796B1C31E1}" dt="2022-02-26T18:25:08.839" v="1395"/>
          <ac:spMkLst>
            <pc:docMk/>
            <pc:sldMk cId="954663402" sldId="272"/>
            <ac:spMk id="15" creationId="{BDE94FAB-AA60-43B4-A2C3-3A940B9A951A}"/>
          </ac:spMkLst>
        </pc:spChg>
        <pc:spChg chg="ad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17" creationId="{E77AE46B-A945-4A7E-9911-903176079DD0}"/>
          </ac:spMkLst>
        </pc:spChg>
        <pc:spChg chg="ad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18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19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20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25:08.854" v="1396"/>
          <ac:spMkLst>
            <pc:docMk/>
            <pc:sldMk cId="954663402" sldId="272"/>
            <ac:spMk id="21" creationId="{F37E8EB2-7BE0-4F3D-921C-F4E9C2C14929}"/>
          </ac:spMkLst>
        </pc:spChg>
        <pc:picChg chg="add mod ord">
          <ac:chgData name="Леонтьева Элеонора" userId="1dd78cc6cb94b4a9" providerId="Windows Live" clId="Web-{1ECA55EA-D250-40F5-A383-7A796B1C31E1}" dt="2022-02-26T18:25:08.854" v="1396"/>
          <ac:picMkLst>
            <pc:docMk/>
            <pc:sldMk cId="954663402" sldId="272"/>
            <ac:picMk id="4" creationId="{E48348E4-58B1-478C-8F20-A4D7086A44AE}"/>
          </ac:picMkLst>
        </pc:picChg>
      </pc:sldChg>
      <pc:sldChg chg="addSp delSp modSp new mod ord setBg">
        <pc:chgData name="Леонтьева Элеонора" userId="1dd78cc6cb94b4a9" providerId="Windows Live" clId="Web-{1ECA55EA-D250-40F5-A383-7A796B1C31E1}" dt="2022-02-26T18:30:22.190" v="1529"/>
        <pc:sldMkLst>
          <pc:docMk/>
          <pc:sldMk cId="426380565" sldId="273"/>
        </pc:sldMkLst>
        <pc:spChg chg="del">
          <ac:chgData name="Леонтьева Элеонора" userId="1dd78cc6cb94b4a9" providerId="Windows Live" clId="Web-{1ECA55EA-D250-40F5-A383-7A796B1C31E1}" dt="2022-02-26T18:25:44.576" v="1399"/>
          <ac:spMkLst>
            <pc:docMk/>
            <pc:sldMk cId="426380565" sldId="273"/>
            <ac:spMk id="2" creationId="{8C95A935-417C-45BF-BB71-D171298B9C8D}"/>
          </ac:spMkLst>
        </pc:spChg>
        <pc:spChg chg="del">
          <ac:chgData name="Леонтьева Элеонора" userId="1dd78cc6cb94b4a9" providerId="Windows Live" clId="Web-{1ECA55EA-D250-40F5-A383-7A796B1C31E1}" dt="2022-02-26T18:25:37.950" v="1398"/>
          <ac:spMkLst>
            <pc:docMk/>
            <pc:sldMk cId="426380565" sldId="273"/>
            <ac:spMk id="3" creationId="{BD144F78-3E81-44E9-A4E6-8733C2D8EA7A}"/>
          </ac:spMkLst>
        </pc:spChg>
        <pc:spChg chg="add del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9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11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13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15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17" creationId="{E77AE46B-A945-4A7E-9911-903176079DD0}"/>
          </ac:spMkLst>
        </pc:spChg>
        <pc:spChg chg="add mod">
          <ac:chgData name="Леонтьева Элеонора" userId="1dd78cc6cb94b4a9" providerId="Windows Live" clId="Web-{1ECA55EA-D250-40F5-A383-7A796B1C31E1}" dt="2022-02-26T18:28:29.602" v="1478" actId="20577"/>
          <ac:spMkLst>
            <pc:docMk/>
            <pc:sldMk cId="426380565" sldId="273"/>
            <ac:spMk id="21" creationId="{3271A452-B79C-47B1-942D-8C32CEA9611D}"/>
          </ac:spMkLst>
        </pc:spChg>
        <pc:spChg chg="add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24" creationId="{DB304A14-32D0-4873-B914-423ED7B8DAFD}"/>
          </ac:spMkLst>
        </pc:spChg>
        <pc:spChg chg="add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26" creationId="{1D460C86-854F-4FB3-ABC2-E823D8FEB9DB}"/>
          </ac:spMkLst>
        </pc:spChg>
        <pc:spChg chg="add">
          <ac:chgData name="Леонтьева Элеонора" userId="1dd78cc6cb94b4a9" providerId="Windows Live" clId="Web-{1ECA55EA-D250-40F5-A383-7A796B1C31E1}" dt="2022-02-26T18:27:35.208" v="1440"/>
          <ac:spMkLst>
            <pc:docMk/>
            <pc:sldMk cId="426380565" sldId="273"/>
            <ac:spMk id="28" creationId="{BB48116A-278A-4CC5-89D3-9DE8E8FF1245}"/>
          </ac:spMkLst>
        </pc:spChg>
        <pc:picChg chg="add mod ord">
          <ac:chgData name="Леонтьева Элеонора" userId="1dd78cc6cb94b4a9" providerId="Windows Live" clId="Web-{1ECA55EA-D250-40F5-A383-7A796B1C31E1}" dt="2022-02-26T18:27:35.208" v="1440"/>
          <ac:picMkLst>
            <pc:docMk/>
            <pc:sldMk cId="426380565" sldId="273"/>
            <ac:picMk id="4" creationId="{68D289A5-BE34-4DF6-9463-3910232E4A1E}"/>
          </ac:picMkLst>
        </pc:picChg>
      </pc:sldChg>
      <pc:sldChg chg="addSp delSp modSp new mod ord setBg">
        <pc:chgData name="Леонтьева Элеонора" userId="1dd78cc6cb94b4a9" providerId="Windows Live" clId="Web-{1ECA55EA-D250-40F5-A383-7A796B1C31E1}" dt="2022-02-26T18:42:33.246" v="2042" actId="20577"/>
        <pc:sldMkLst>
          <pc:docMk/>
          <pc:sldMk cId="2589571776" sldId="274"/>
        </pc:sldMkLst>
        <pc:spChg chg="mod">
          <ac:chgData name="Леонтьева Элеонора" userId="1dd78cc6cb94b4a9" providerId="Windows Live" clId="Web-{1ECA55EA-D250-40F5-A383-7A796B1C31E1}" dt="2022-02-26T18:26:51.705" v="1410" actId="20577"/>
          <ac:spMkLst>
            <pc:docMk/>
            <pc:sldMk cId="2589571776" sldId="274"/>
            <ac:spMk id="2" creationId="{0D4126A8-7BAD-4F39-B951-710D27DC9675}"/>
          </ac:spMkLst>
        </pc:spChg>
        <pc:spChg chg="del">
          <ac:chgData name="Леонтьева Элеонора" userId="1dd78cc6cb94b4a9" providerId="Windows Live" clId="Web-{1ECA55EA-D250-40F5-A383-7A796B1C31E1}" dt="2022-02-26T18:26:06.858" v="1401"/>
          <ac:spMkLst>
            <pc:docMk/>
            <pc:sldMk cId="2589571776" sldId="274"/>
            <ac:spMk id="3" creationId="{F21251AB-933A-4E29-839D-16414C266B23}"/>
          </ac:spMkLst>
        </pc:spChg>
        <pc:spChg chg="add mod">
          <ac:chgData name="Леонтьева Элеонора" userId="1dd78cc6cb94b4a9" providerId="Windows Live" clId="Web-{1ECA55EA-D250-40F5-A383-7A796B1C31E1}" dt="2022-02-26T18:42:33.246" v="2042" actId="20577"/>
          <ac:spMkLst>
            <pc:docMk/>
            <pc:sldMk cId="2589571776" sldId="274"/>
            <ac:spMk id="8" creationId="{97D133E7-D563-4049-903E-DEC55BCE3619}"/>
          </ac:spMkLst>
        </pc:spChg>
        <pc:spChg chg="add">
          <ac:chgData name="Леонтьева Элеонора" userId="1dd78cc6cb94b4a9" providerId="Windows Live" clId="Web-{1ECA55EA-D250-40F5-A383-7A796B1C31E1}" dt="2022-02-26T18:26:15.484" v="1402"/>
          <ac:spMkLst>
            <pc:docMk/>
            <pc:sldMk cId="2589571776" sldId="274"/>
            <ac:spMk id="11" creationId="{DB304A14-32D0-4873-B914-423ED7B8DAFD}"/>
          </ac:spMkLst>
        </pc:spChg>
        <pc:spChg chg="add">
          <ac:chgData name="Леонтьева Элеонора" userId="1dd78cc6cb94b4a9" providerId="Windows Live" clId="Web-{1ECA55EA-D250-40F5-A383-7A796B1C31E1}" dt="2022-02-26T18:26:15.484" v="1402"/>
          <ac:spMkLst>
            <pc:docMk/>
            <pc:sldMk cId="2589571776" sldId="274"/>
            <ac:spMk id="13" creationId="{1D460C86-854F-4FB3-ABC2-E823D8FEB9DB}"/>
          </ac:spMkLst>
        </pc:spChg>
        <pc:spChg chg="add">
          <ac:chgData name="Леонтьева Элеонора" userId="1dd78cc6cb94b4a9" providerId="Windows Live" clId="Web-{1ECA55EA-D250-40F5-A383-7A796B1C31E1}" dt="2022-02-26T18:26:15.484" v="1402"/>
          <ac:spMkLst>
            <pc:docMk/>
            <pc:sldMk cId="2589571776" sldId="274"/>
            <ac:spMk id="15" creationId="{BB48116A-278A-4CC5-89D3-9DE8E8FF1245}"/>
          </ac:spMkLst>
        </pc:spChg>
        <pc:picChg chg="add mod ord">
          <ac:chgData name="Леонтьева Элеонора" userId="1dd78cc6cb94b4a9" providerId="Windows Live" clId="Web-{1ECA55EA-D250-40F5-A383-7A796B1C31E1}" dt="2022-02-26T18:26:15.484" v="1402"/>
          <ac:picMkLst>
            <pc:docMk/>
            <pc:sldMk cId="2589571776" sldId="274"/>
            <ac:picMk id="4" creationId="{E355586E-1C0B-4363-81A7-F4B2A3EDFBA2}"/>
          </ac:picMkLst>
        </pc:picChg>
      </pc:sldChg>
      <pc:sldChg chg="addSp modSp new mod ord setBg">
        <pc:chgData name="Леонтьева Элеонора" userId="1dd78cc6cb94b4a9" providerId="Windows Live" clId="Web-{1ECA55EA-D250-40F5-A383-7A796B1C31E1}" dt="2022-02-26T18:42:38.340" v="2044"/>
        <pc:sldMkLst>
          <pc:docMk/>
          <pc:sldMk cId="1054016375" sldId="275"/>
        </pc:sldMkLst>
        <pc:spChg chg="mod">
          <ac:chgData name="Леонтьева Элеонора" userId="1dd78cc6cb94b4a9" providerId="Windows Live" clId="Web-{1ECA55EA-D250-40F5-A383-7A796B1C31E1}" dt="2022-02-26T18:29:27.077" v="1490" actId="20577"/>
          <ac:spMkLst>
            <pc:docMk/>
            <pc:sldMk cId="1054016375" sldId="275"/>
            <ac:spMk id="2" creationId="{CB69BDC6-1210-4570-810B-F11DA0E3B80C}"/>
          </ac:spMkLst>
        </pc:spChg>
        <pc:spChg chg="mod">
          <ac:chgData name="Леонтьева Элеонора" userId="1dd78cc6cb94b4a9" providerId="Windows Live" clId="Web-{1ECA55EA-D250-40F5-A383-7A796B1C31E1}" dt="2022-02-26T18:33:08.740" v="1615" actId="20577"/>
          <ac:spMkLst>
            <pc:docMk/>
            <pc:sldMk cId="1054016375" sldId="275"/>
            <ac:spMk id="3" creationId="{FE28FB67-44D3-46CA-B0CF-A9515FD30B6C}"/>
          </ac:spMkLst>
        </pc:spChg>
        <pc:spChg chg="add">
          <ac:chgData name="Леонтьева Элеонора" userId="1dd78cc6cb94b4a9" providerId="Windows Live" clId="Web-{1ECA55EA-D250-40F5-A383-7A796B1C31E1}" dt="2022-02-26T18:29:13.264" v="1480"/>
          <ac:spMkLst>
            <pc:docMk/>
            <pc:sldMk cId="1054016375" sldId="275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29:13.264" v="1480"/>
          <ac:spMkLst>
            <pc:docMk/>
            <pc:sldMk cId="1054016375" sldId="275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29:13.264" v="1480"/>
          <ac:spMkLst>
            <pc:docMk/>
            <pc:sldMk cId="1054016375" sldId="275"/>
            <ac:spMk id="12" creationId="{081E4A58-353D-44AE-B2FC-2A74E2E400F7}"/>
          </ac:spMkLst>
        </pc:spChg>
      </pc:sldChg>
      <pc:sldChg chg="addSp delSp modSp new mod ord setBg">
        <pc:chgData name="Леонтьева Элеонора" userId="1dd78cc6cb94b4a9" providerId="Windows Live" clId="Web-{1ECA55EA-D250-40F5-A383-7A796B1C31E1}" dt="2022-02-26T18:42:40.059" v="2045"/>
        <pc:sldMkLst>
          <pc:docMk/>
          <pc:sldMk cId="4034798847" sldId="276"/>
        </pc:sldMkLst>
        <pc:spChg chg="del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2" creationId="{FD0E8A89-DC1A-4C18-A935-DA5BE3F21658}"/>
          </ac:spMkLst>
        </pc:spChg>
        <pc:spChg chg="del">
          <ac:chgData name="Леонтьева Элеонора" userId="1dd78cc6cb94b4a9" providerId="Windows Live" clId="Web-{1ECA55EA-D250-40F5-A383-7A796B1C31E1}" dt="2022-02-26T18:30:59.135" v="1531"/>
          <ac:spMkLst>
            <pc:docMk/>
            <pc:sldMk cId="4034798847" sldId="276"/>
            <ac:spMk id="3" creationId="{6797B1F2-8BD4-4A7E-8C90-7994C03FD02C}"/>
          </ac:spMkLst>
        </pc:spChg>
        <pc:spChg chg="add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31:04.808" v="1532"/>
          <ac:spMkLst>
            <pc:docMk/>
            <pc:sldMk cId="4034798847" sldId="276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8:31:04.808" v="1532"/>
          <ac:picMkLst>
            <pc:docMk/>
            <pc:sldMk cId="4034798847" sldId="276"/>
            <ac:picMk id="4" creationId="{D07A1EA5-D223-44F1-8676-88682BC20AA6}"/>
          </ac:picMkLst>
        </pc:picChg>
      </pc:sldChg>
      <pc:sldChg chg="addSp modSp new mod ord setBg">
        <pc:chgData name="Леонтьева Элеонора" userId="1dd78cc6cb94b4a9" providerId="Windows Live" clId="Web-{1ECA55EA-D250-40F5-A383-7A796B1C31E1}" dt="2022-02-26T18:42:41.309" v="2046"/>
        <pc:sldMkLst>
          <pc:docMk/>
          <pc:sldMk cId="1709200562" sldId="277"/>
        </pc:sldMkLst>
        <pc:spChg chg="mod">
          <ac:chgData name="Леонтьева Элеонора" userId="1dd78cc6cb94b4a9" providerId="Windows Live" clId="Web-{1ECA55EA-D250-40F5-A383-7A796B1C31E1}" dt="2022-02-26T18:31:56.608" v="1537" actId="20577"/>
          <ac:spMkLst>
            <pc:docMk/>
            <pc:sldMk cId="1709200562" sldId="277"/>
            <ac:spMk id="2" creationId="{1BAC8016-048A-4624-BA6B-AA43E7B20AD9}"/>
          </ac:spMkLst>
        </pc:spChg>
        <pc:spChg chg="mod">
          <ac:chgData name="Леонтьева Элеонора" userId="1dd78cc6cb94b4a9" providerId="Windows Live" clId="Web-{1ECA55EA-D250-40F5-A383-7A796B1C31E1}" dt="2022-02-26T18:37:55.290" v="1868" actId="20577"/>
          <ac:spMkLst>
            <pc:docMk/>
            <pc:sldMk cId="1709200562" sldId="277"/>
            <ac:spMk id="3" creationId="{51ACD183-21FA-4BC0-8455-8DD7CD2A374B}"/>
          </ac:spMkLst>
        </pc:spChg>
        <pc:spChg chg="add">
          <ac:chgData name="Леонтьева Элеонора" userId="1dd78cc6cb94b4a9" providerId="Windows Live" clId="Web-{1ECA55EA-D250-40F5-A383-7A796B1C31E1}" dt="2022-02-26T18:31:32.028" v="1534"/>
          <ac:spMkLst>
            <pc:docMk/>
            <pc:sldMk cId="1709200562" sldId="277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31:32.028" v="1534"/>
          <ac:spMkLst>
            <pc:docMk/>
            <pc:sldMk cId="1709200562" sldId="277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31:32.028" v="1534"/>
          <ac:spMkLst>
            <pc:docMk/>
            <pc:sldMk cId="1709200562" sldId="277"/>
            <ac:spMk id="12" creationId="{081E4A58-353D-44AE-B2FC-2A74E2E400F7}"/>
          </ac:spMkLst>
        </pc:spChg>
      </pc:sldChg>
      <pc:sldChg chg="addSp delSp modSp new mod ord setBg">
        <pc:chgData name="Леонтьева Элеонора" userId="1dd78cc6cb94b4a9" providerId="Windows Live" clId="Web-{1ECA55EA-D250-40F5-A383-7A796B1C31E1}" dt="2022-02-26T18:42:43.450" v="2047"/>
        <pc:sldMkLst>
          <pc:docMk/>
          <pc:sldMk cId="455745595" sldId="278"/>
        </pc:sldMkLst>
        <pc:spChg chg="del mod or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2" creationId="{A884A74B-E4BA-4828-9BB5-2FC3AA3FD913}"/>
          </ac:spMkLst>
        </pc:spChg>
        <pc:spChg chg="del">
          <ac:chgData name="Леонтьева Элеонора" userId="1dd78cc6cb94b4a9" providerId="Windows Live" clId="Web-{1ECA55EA-D250-40F5-A383-7A796B1C31E1}" dt="2022-02-26T18:38:07.431" v="1870"/>
          <ac:spMkLst>
            <pc:docMk/>
            <pc:sldMk cId="455745595" sldId="278"/>
            <ac:spMk id="3" creationId="{D1F1A420-4D97-436D-BA9A-E7E441A68640}"/>
          </ac:spMkLst>
        </pc:spChg>
        <pc:spChg chg="add del">
          <ac:chgData name="Леонтьева Элеонора" userId="1dd78cc6cb94b4a9" providerId="Windows Live" clId="Web-{1ECA55EA-D250-40F5-A383-7A796B1C31E1}" dt="2022-02-26T18:38:20.776" v="1872"/>
          <ac:spMkLst>
            <pc:docMk/>
            <pc:sldMk cId="455745595" sldId="278"/>
            <ac:spMk id="9" creationId="{8A7BA06D-B3FF-4E91-8639-B4569AE3AA23}"/>
          </ac:spMkLst>
        </pc:spChg>
        <pc:spChg chg="add del">
          <ac:chgData name="Леонтьева Элеонора" userId="1dd78cc6cb94b4a9" providerId="Windows Live" clId="Web-{1ECA55EA-D250-40F5-A383-7A796B1C31E1}" dt="2022-02-26T18:38:20.776" v="1872"/>
          <ac:spMkLst>
            <pc:docMk/>
            <pc:sldMk cId="455745595" sldId="278"/>
            <ac:spMk id="11" creationId="{2B30C86D-5A07-48BC-9C9D-6F9A2DB1E9E1}"/>
          </ac:spMkLst>
        </pc:spChg>
        <pc:spChg chg="add del">
          <ac:chgData name="Леонтьева Элеонора" userId="1dd78cc6cb94b4a9" providerId="Windows Live" clId="Web-{1ECA55EA-D250-40F5-A383-7A796B1C31E1}" dt="2022-02-26T18:38:20.776" v="1872"/>
          <ac:spMkLst>
            <pc:docMk/>
            <pc:sldMk cId="455745595" sldId="278"/>
            <ac:spMk id="13" creationId="{DCE1AED4-C7FF-4468-BF54-4470A0A3E283}"/>
          </ac:spMkLst>
        </pc:spChg>
        <pc:spChg chg="add del">
          <ac:chgData name="Леонтьева Элеонора" userId="1dd78cc6cb94b4a9" providerId="Windows Live" clId="Web-{1ECA55EA-D250-40F5-A383-7A796B1C31E1}" dt="2022-02-26T18:38:20.776" v="1872"/>
          <ac:spMkLst>
            <pc:docMk/>
            <pc:sldMk cId="455745595" sldId="278"/>
            <ac:spMk id="15" creationId="{BDE94FAB-AA60-43B4-A2C3-3A940B9A951A}"/>
          </ac:spMkLst>
        </pc:spChg>
        <pc:spChg chg="ad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17" creationId="{E77AE46B-A945-4A7E-9911-903176079DD0}"/>
          </ac:spMkLst>
        </pc:spChg>
        <pc:spChg chg="ad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18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19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20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38:20.776" v="1873"/>
          <ac:spMkLst>
            <pc:docMk/>
            <pc:sldMk cId="455745595" sldId="278"/>
            <ac:spMk id="21" creationId="{F37E8EB2-7BE0-4F3D-921C-F4E9C2C14929}"/>
          </ac:spMkLst>
        </pc:spChg>
        <pc:picChg chg="add mod ord">
          <ac:chgData name="Леонтьева Элеонора" userId="1dd78cc6cb94b4a9" providerId="Windows Live" clId="Web-{1ECA55EA-D250-40F5-A383-7A796B1C31E1}" dt="2022-02-26T18:38:20.776" v="1873"/>
          <ac:picMkLst>
            <pc:docMk/>
            <pc:sldMk cId="455745595" sldId="278"/>
            <ac:picMk id="4" creationId="{BB7A85C6-E4A1-4174-82BF-CBD4EAA21175}"/>
          </ac:picMkLst>
        </pc:picChg>
      </pc:sldChg>
      <pc:sldChg chg="addSp modSp new mod ord setBg">
        <pc:chgData name="Леонтьева Элеонора" userId="1dd78cc6cb94b4a9" providerId="Windows Live" clId="Web-{1ECA55EA-D250-40F5-A383-7A796B1C31E1}" dt="2022-02-26T18:42:46.106" v="2048"/>
        <pc:sldMkLst>
          <pc:docMk/>
          <pc:sldMk cId="3059204242" sldId="279"/>
        </pc:sldMkLst>
        <pc:spChg chg="mod">
          <ac:chgData name="Леонтьева Элеонора" userId="1dd78cc6cb94b4a9" providerId="Windows Live" clId="Web-{1ECA55EA-D250-40F5-A383-7A796B1C31E1}" dt="2022-02-26T18:38:43.059" v="1881" actId="20577"/>
          <ac:spMkLst>
            <pc:docMk/>
            <pc:sldMk cId="3059204242" sldId="279"/>
            <ac:spMk id="2" creationId="{138B82D6-3414-48F7-AA7F-7D1A73338F70}"/>
          </ac:spMkLst>
        </pc:spChg>
        <pc:spChg chg="mod">
          <ac:chgData name="Леонтьева Элеонора" userId="1dd78cc6cb94b4a9" providerId="Windows Live" clId="Web-{1ECA55EA-D250-40F5-A383-7A796B1C31E1}" dt="2022-02-26T18:40:52.005" v="2018" actId="20577"/>
          <ac:spMkLst>
            <pc:docMk/>
            <pc:sldMk cId="3059204242" sldId="279"/>
            <ac:spMk id="3" creationId="{96314EBD-2C10-4BED-9804-76694DDBADF0}"/>
          </ac:spMkLst>
        </pc:spChg>
        <pc:spChg chg="add">
          <ac:chgData name="Леонтьева Элеонора" userId="1dd78cc6cb94b4a9" providerId="Windows Live" clId="Web-{1ECA55EA-D250-40F5-A383-7A796B1C31E1}" dt="2022-02-26T18:38:34.683" v="1875"/>
          <ac:spMkLst>
            <pc:docMk/>
            <pc:sldMk cId="3059204242" sldId="279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38:34.683" v="1875"/>
          <ac:spMkLst>
            <pc:docMk/>
            <pc:sldMk cId="3059204242" sldId="279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38:34.683" v="1875"/>
          <ac:spMkLst>
            <pc:docMk/>
            <pc:sldMk cId="3059204242" sldId="279"/>
            <ac:spMk id="12" creationId="{081E4A58-353D-44AE-B2FC-2A74E2E400F7}"/>
          </ac:spMkLst>
        </pc:spChg>
      </pc:sldChg>
      <pc:sldChg chg="addSp delSp modSp new mod ord setBg">
        <pc:chgData name="Леонтьева Элеонора" userId="1dd78cc6cb94b4a9" providerId="Windows Live" clId="Web-{1ECA55EA-D250-40F5-A383-7A796B1C31E1}" dt="2022-02-26T18:42:47.840" v="2049"/>
        <pc:sldMkLst>
          <pc:docMk/>
          <pc:sldMk cId="3764424284" sldId="280"/>
        </pc:sldMkLst>
        <pc:spChg chg="del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2" creationId="{24442D64-1614-4A9B-818F-9480CDE190C9}"/>
          </ac:spMkLst>
        </pc:spChg>
        <pc:spChg chg="del">
          <ac:chgData name="Леонтьева Элеонора" userId="1dd78cc6cb94b4a9" providerId="Windows Live" clId="Web-{1ECA55EA-D250-40F5-A383-7A796B1C31E1}" dt="2022-02-26T18:41:05.193" v="2020"/>
          <ac:spMkLst>
            <pc:docMk/>
            <pc:sldMk cId="3764424284" sldId="280"/>
            <ac:spMk id="3" creationId="{3648B1FC-8935-48D9-B455-F89F8F928D44}"/>
          </ac:spMkLst>
        </pc:spChg>
        <pc:spChg chg="add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41:14.866" v="2021"/>
          <ac:spMkLst>
            <pc:docMk/>
            <pc:sldMk cId="3764424284" sldId="280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8:41:14.866" v="2021"/>
          <ac:picMkLst>
            <pc:docMk/>
            <pc:sldMk cId="3764424284" sldId="280"/>
            <ac:picMk id="4" creationId="{84F667A9-2FD6-435C-B48A-BB543473C0D9}"/>
          </ac:picMkLst>
        </pc:picChg>
      </pc:sldChg>
      <pc:sldChg chg="addSp delSp modSp new mod ord setBg">
        <pc:chgData name="Леонтьева Элеонора" userId="1dd78cc6cb94b4a9" providerId="Windows Live" clId="Web-{1ECA55EA-D250-40F5-A383-7A796B1C31E1}" dt="2022-02-26T18:42:50.481" v="2050"/>
        <pc:sldMkLst>
          <pc:docMk/>
          <pc:sldMk cId="755840280" sldId="281"/>
        </pc:sldMkLst>
        <pc:spChg chg="del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2" creationId="{A8825520-121C-465F-968D-1D9D427AFFAD}"/>
          </ac:spMkLst>
        </pc:spChg>
        <pc:spChg chg="del">
          <ac:chgData name="Леонтьева Элеонора" userId="1dd78cc6cb94b4a9" providerId="Windows Live" clId="Web-{1ECA55EA-D250-40F5-A383-7A796B1C31E1}" dt="2022-02-26T18:41:28.570" v="2023"/>
          <ac:spMkLst>
            <pc:docMk/>
            <pc:sldMk cId="755840280" sldId="281"/>
            <ac:spMk id="3" creationId="{DDBFEE94-B5E3-46D6-B37E-9F45990C4B1C}"/>
          </ac:spMkLst>
        </pc:spChg>
        <pc:spChg chg="add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41:35.039" v="2024"/>
          <ac:spMkLst>
            <pc:docMk/>
            <pc:sldMk cId="755840280" sldId="281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8:41:35.039" v="2024"/>
          <ac:picMkLst>
            <pc:docMk/>
            <pc:sldMk cId="755840280" sldId="281"/>
            <ac:picMk id="4" creationId="{C4B4BDB7-E6AF-4F8B-BC96-D38DA12D3ED2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8:46:54.858" v="2276" actId="20577"/>
        <pc:sldMkLst>
          <pc:docMk/>
          <pc:sldMk cId="2340048145" sldId="282"/>
        </pc:sldMkLst>
        <pc:spChg chg="mod">
          <ac:chgData name="Леонтьева Элеонора" userId="1dd78cc6cb94b4a9" providerId="Windows Live" clId="Web-{1ECA55EA-D250-40F5-A383-7A796B1C31E1}" dt="2022-02-26T18:43:10.404" v="2058" actId="20577"/>
          <ac:spMkLst>
            <pc:docMk/>
            <pc:sldMk cId="2340048145" sldId="282"/>
            <ac:spMk id="2" creationId="{903212E8-FC22-484F-82EA-94ADEBE9B7B0}"/>
          </ac:spMkLst>
        </pc:spChg>
        <pc:spChg chg="mod">
          <ac:chgData name="Леонтьева Элеонора" userId="1dd78cc6cb94b4a9" providerId="Windows Live" clId="Web-{1ECA55EA-D250-40F5-A383-7A796B1C31E1}" dt="2022-02-26T18:46:54.858" v="2276" actId="20577"/>
          <ac:spMkLst>
            <pc:docMk/>
            <pc:sldMk cId="2340048145" sldId="282"/>
            <ac:spMk id="3" creationId="{2F4A0BDF-A7C8-426C-A612-DAF114230B71}"/>
          </ac:spMkLst>
        </pc:spChg>
        <pc:spChg chg="add">
          <ac:chgData name="Леонтьева Элеонора" userId="1dd78cc6cb94b4a9" providerId="Windows Live" clId="Web-{1ECA55EA-D250-40F5-A383-7A796B1C31E1}" dt="2022-02-26T18:42:54.810" v="2051"/>
          <ac:spMkLst>
            <pc:docMk/>
            <pc:sldMk cId="2340048145" sldId="282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42:54.810" v="2051"/>
          <ac:spMkLst>
            <pc:docMk/>
            <pc:sldMk cId="2340048145" sldId="282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42:54.810" v="2051"/>
          <ac:spMkLst>
            <pc:docMk/>
            <pc:sldMk cId="2340048145" sldId="282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8:50:27.279" v="2322"/>
        <pc:sldMkLst>
          <pc:docMk/>
          <pc:sldMk cId="1357890509" sldId="283"/>
        </pc:sldMkLst>
        <pc:spChg chg="add del">
          <ac:chgData name="Леонтьева Элеонора" userId="1dd78cc6cb94b4a9" providerId="Windows Live" clId="Web-{1ECA55EA-D250-40F5-A383-7A796B1C31E1}" dt="2022-02-26T18:47:54.409" v="2285"/>
          <ac:spMkLst>
            <pc:docMk/>
            <pc:sldMk cId="1357890509" sldId="283"/>
            <ac:spMk id="2" creationId="{5E4C9CF4-FB48-4DFC-A808-3F5A868D09DC}"/>
          </ac:spMkLst>
        </pc:spChg>
        <pc:spChg chg="del">
          <ac:chgData name="Леонтьева Элеонора" userId="1dd78cc6cb94b4a9" providerId="Windows Live" clId="Web-{1ECA55EA-D250-40F5-A383-7A796B1C31E1}" dt="2022-02-26T18:47:07.109" v="2278"/>
          <ac:spMkLst>
            <pc:docMk/>
            <pc:sldMk cId="1357890509" sldId="283"/>
            <ac:spMk id="3" creationId="{7421C851-2171-47AF-A865-0E613EBB11DC}"/>
          </ac:spMkLst>
        </pc:spChg>
        <pc:spChg chg="add del">
          <ac:chgData name="Леонтьева Элеонора" userId="1dd78cc6cb94b4a9" providerId="Windows Live" clId="Web-{1ECA55EA-D250-40F5-A383-7A796B1C31E1}" dt="2022-02-26T18:47:44.971" v="2280"/>
          <ac:spMkLst>
            <pc:docMk/>
            <pc:sldMk cId="1357890509" sldId="283"/>
            <ac:spMk id="9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47:44.971" v="2280"/>
          <ac:spMkLst>
            <pc:docMk/>
            <pc:sldMk cId="1357890509" sldId="283"/>
            <ac:spMk id="11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47:44.971" v="2280"/>
          <ac:spMkLst>
            <pc:docMk/>
            <pc:sldMk cId="1357890509" sldId="283"/>
            <ac:spMk id="13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47:44.971" v="2280"/>
          <ac:spMkLst>
            <pc:docMk/>
            <pc:sldMk cId="1357890509" sldId="283"/>
            <ac:spMk id="15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8:47:44.971" v="2280"/>
          <ac:spMkLst>
            <pc:docMk/>
            <pc:sldMk cId="1357890509" sldId="283"/>
            <ac:spMk id="17" creationId="{E77AE46B-A945-4A7E-9911-903176079DD0}"/>
          </ac:spMkLst>
        </pc:spChg>
        <pc:spChg chg="add del">
          <ac:chgData name="Леонтьева Элеонора" userId="1dd78cc6cb94b4a9" providerId="Windows Live" clId="Web-{1ECA55EA-D250-40F5-A383-7A796B1C31E1}" dt="2022-02-26T18:47:49.643" v="2282"/>
          <ac:spMkLst>
            <pc:docMk/>
            <pc:sldMk cId="1357890509" sldId="283"/>
            <ac:spMk id="19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47:49.643" v="2282"/>
          <ac:spMkLst>
            <pc:docMk/>
            <pc:sldMk cId="1357890509" sldId="283"/>
            <ac:spMk id="20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47:49.643" v="2282"/>
          <ac:spMkLst>
            <pc:docMk/>
            <pc:sldMk cId="1357890509" sldId="283"/>
            <ac:spMk id="21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47:49.643" v="2282"/>
          <ac:spMkLst>
            <pc:docMk/>
            <pc:sldMk cId="1357890509" sldId="283"/>
            <ac:spMk id="22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8:47:49.643" v="2282"/>
          <ac:spMkLst>
            <pc:docMk/>
            <pc:sldMk cId="1357890509" sldId="283"/>
            <ac:spMk id="23" creationId="{E77AE46B-A945-4A7E-9911-903176079DD0}"/>
          </ac:spMkLst>
        </pc:spChg>
        <pc:spChg chg="add del">
          <ac:chgData name="Леонтьева Элеонора" userId="1dd78cc6cb94b4a9" providerId="Windows Live" clId="Web-{1ECA55EA-D250-40F5-A383-7A796B1C31E1}" dt="2022-02-26T18:47:54.409" v="2284"/>
          <ac:spMkLst>
            <pc:docMk/>
            <pc:sldMk cId="1357890509" sldId="283"/>
            <ac:spMk id="25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47:54.409" v="2284"/>
          <ac:spMkLst>
            <pc:docMk/>
            <pc:sldMk cId="1357890509" sldId="283"/>
            <ac:spMk id="26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47:54.409" v="2284"/>
          <ac:spMkLst>
            <pc:docMk/>
            <pc:sldMk cId="1357890509" sldId="283"/>
            <ac:spMk id="27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47:54.409" v="2284"/>
          <ac:spMkLst>
            <pc:docMk/>
            <pc:sldMk cId="1357890509" sldId="283"/>
            <ac:spMk id="28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8:47:54.409" v="2284"/>
          <ac:spMkLst>
            <pc:docMk/>
            <pc:sldMk cId="1357890509" sldId="283"/>
            <ac:spMk id="29" creationId="{E77AE46B-A945-4A7E-9911-903176079DD0}"/>
          </ac:spMkLst>
        </pc:spChg>
        <pc:spChg chg="add del">
          <ac:chgData name="Леонтьева Элеонора" userId="1dd78cc6cb94b4a9" providerId="Windows Live" clId="Web-{1ECA55EA-D250-40F5-A383-7A796B1C31E1}" dt="2022-02-26T18:48:15.661" v="2287"/>
          <ac:spMkLst>
            <pc:docMk/>
            <pc:sldMk cId="1357890509" sldId="283"/>
            <ac:spMk id="31" creationId="{AA5ED585-FEBB-4DAD-84C0-97BEE6C360C3}"/>
          </ac:spMkLst>
        </pc:spChg>
        <pc:spChg chg="add del">
          <ac:chgData name="Леонтьева Элеонора" userId="1dd78cc6cb94b4a9" providerId="Windows Live" clId="Web-{1ECA55EA-D250-40F5-A383-7A796B1C31E1}" dt="2022-02-26T18:48:15.661" v="2287"/>
          <ac:spMkLst>
            <pc:docMk/>
            <pc:sldMk cId="1357890509" sldId="283"/>
            <ac:spMk id="32" creationId="{EF6AC352-A720-4DB3-87CA-A33B0607CA2F}"/>
          </ac:spMkLst>
        </pc:spChg>
        <pc:spChg chg="add del">
          <ac:chgData name="Леонтьева Элеонора" userId="1dd78cc6cb94b4a9" providerId="Windows Live" clId="Web-{1ECA55EA-D250-40F5-A383-7A796B1C31E1}" dt="2022-02-26T18:48:15.661" v="2287"/>
          <ac:spMkLst>
            <pc:docMk/>
            <pc:sldMk cId="1357890509" sldId="283"/>
            <ac:spMk id="33" creationId="{8ECBFEF8-9038-4E5E-A5F1-E4DC2303553E}"/>
          </ac:spMkLst>
        </pc:spChg>
        <pc:spChg chg="add del">
          <ac:chgData name="Леонтьева Элеонора" userId="1dd78cc6cb94b4a9" providerId="Windows Live" clId="Web-{1ECA55EA-D250-40F5-A383-7A796B1C31E1}" dt="2022-02-26T18:48:15.661" v="2287"/>
          <ac:spMkLst>
            <pc:docMk/>
            <pc:sldMk cId="1357890509" sldId="283"/>
            <ac:spMk id="34" creationId="{F37E8EB2-7BE0-4F3D-921C-F4E9C2C14929}"/>
          </ac:spMkLst>
        </pc:spChg>
        <pc:spChg chg="add del">
          <ac:chgData name="Леонтьева Элеонора" userId="1dd78cc6cb94b4a9" providerId="Windows Live" clId="Web-{1ECA55EA-D250-40F5-A383-7A796B1C31E1}" dt="2022-02-26T18:48:15.661" v="2287"/>
          <ac:spMkLst>
            <pc:docMk/>
            <pc:sldMk cId="1357890509" sldId="283"/>
            <ac:spMk id="35" creationId="{E77AE46B-A945-4A7E-9911-903176079DD0}"/>
          </ac:spMkLst>
        </pc:spChg>
        <pc:spChg chg="add mod ord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39" creationId="{225F3ADD-B8AC-40DF-A90C-B4BB4A965D21}"/>
          </ac:spMkLst>
        </pc:spChg>
        <pc:spChg chg="add del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42" creationId="{4F7EBAE4-9945-4473-9E34-B2C66EA0F03D}"/>
          </ac:spMkLst>
        </pc:spChg>
        <pc:spChg chg="add del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44" creationId="{70BEB1E7-2F88-40BC-B73D-42E5B6F80BFC}"/>
          </ac:spMkLst>
        </pc:spChg>
        <pc:spChg chg="add del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46" creationId="{A7B99495-F43F-4D80-A44F-2CB4764EB90B}"/>
          </ac:spMkLst>
        </pc:spChg>
        <pc:spChg chg="add del">
          <ac:chgData name="Леонтьева Элеонора" userId="1dd78cc6cb94b4a9" providerId="Windows Live" clId="Web-{1ECA55EA-D250-40F5-A383-7A796B1C31E1}" dt="2022-02-26T18:50:27.264" v="2321"/>
          <ac:spMkLst>
            <pc:docMk/>
            <pc:sldMk cId="1357890509" sldId="283"/>
            <ac:spMk id="51" creationId="{032D8B87-88DA-4E9C-B676-B10D70EA5963}"/>
          </ac:spMkLst>
        </pc:spChg>
        <pc:spChg chg="add del">
          <ac:chgData name="Леонтьева Элеонора" userId="1dd78cc6cb94b4a9" providerId="Windows Live" clId="Web-{1ECA55EA-D250-40F5-A383-7A796B1C31E1}" dt="2022-02-26T18:50:27.264" v="2321"/>
          <ac:spMkLst>
            <pc:docMk/>
            <pc:sldMk cId="1357890509" sldId="283"/>
            <ac:spMk id="53" creationId="{081E4A58-353D-44AE-B2FC-2A74E2E400F7}"/>
          </ac:spMkLst>
        </pc:spChg>
        <pc:spChg chg="add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55" creationId="{426B127E-6498-4C77-9C9D-4553A5113B80}"/>
          </ac:spMkLst>
        </pc:spChg>
        <pc:spChg chg="add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56" creationId="{4AC6B390-BC59-4F1D-A0EE-D71A92F0A0B2}"/>
          </ac:spMkLst>
        </pc:spChg>
        <pc:spChg chg="add">
          <ac:chgData name="Леонтьева Элеонора" userId="1dd78cc6cb94b4a9" providerId="Windows Live" clId="Web-{1ECA55EA-D250-40F5-A383-7A796B1C31E1}" dt="2022-02-26T18:50:27.279" v="2322"/>
          <ac:spMkLst>
            <pc:docMk/>
            <pc:sldMk cId="1357890509" sldId="283"/>
            <ac:spMk id="57" creationId="{B6C60D79-16F1-4C4B-B7E3-7634E7069CDE}"/>
          </ac:spMkLst>
        </pc:spChg>
        <pc:picChg chg="add mod ord">
          <ac:chgData name="Леонтьева Элеонора" userId="1dd78cc6cb94b4a9" providerId="Windows Live" clId="Web-{1ECA55EA-D250-40F5-A383-7A796B1C31E1}" dt="2022-02-26T18:50:27.279" v="2322"/>
          <ac:picMkLst>
            <pc:docMk/>
            <pc:sldMk cId="1357890509" sldId="283"/>
            <ac:picMk id="4" creationId="{605AF6C1-A070-4C6A-A00F-6C068B445E0C}"/>
          </ac:picMkLst>
        </pc:picChg>
      </pc:sldChg>
      <pc:sldChg chg="addSp delSp modSp new mod setBg">
        <pc:chgData name="Леонтьева Элеонора" userId="1dd78cc6cb94b4a9" providerId="Windows Live" clId="Web-{1ECA55EA-D250-40F5-A383-7A796B1C31E1}" dt="2022-02-26T18:49:58.184" v="2319"/>
        <pc:sldMkLst>
          <pc:docMk/>
          <pc:sldMk cId="1178684335" sldId="284"/>
        </pc:sldMkLst>
        <pc:spChg chg="mod ord">
          <ac:chgData name="Леонтьева Элеонора" userId="1dd78cc6cb94b4a9" providerId="Windows Live" clId="Web-{1ECA55EA-D250-40F5-A383-7A796B1C31E1}" dt="2022-02-26T18:49:58.184" v="2319"/>
          <ac:spMkLst>
            <pc:docMk/>
            <pc:sldMk cId="1178684335" sldId="284"/>
            <ac:spMk id="2" creationId="{FCA201C1-C3B4-4A34-86EF-38160C840FF5}"/>
          </ac:spMkLst>
        </pc:spChg>
        <pc:spChg chg="del">
          <ac:chgData name="Леонтьева Элеонора" userId="1dd78cc6cb94b4a9" providerId="Windows Live" clId="Web-{1ECA55EA-D250-40F5-A383-7A796B1C31E1}" dt="2022-02-26T18:49:11.493" v="2304"/>
          <ac:spMkLst>
            <pc:docMk/>
            <pc:sldMk cId="1178684335" sldId="284"/>
            <ac:spMk id="3" creationId="{52AA2AFD-F645-4DB4-9C5C-F6CA57D68AD3}"/>
          </ac:spMkLst>
        </pc:spChg>
        <pc:spChg chg="add">
          <ac:chgData name="Леонтьева Элеонора" userId="1dd78cc6cb94b4a9" providerId="Windows Live" clId="Web-{1ECA55EA-D250-40F5-A383-7A796B1C31E1}" dt="2022-02-26T18:49:58.184" v="2319"/>
          <ac:spMkLst>
            <pc:docMk/>
            <pc:sldMk cId="1178684335" sldId="284"/>
            <ac:spMk id="9" creationId="{8A7BA06D-B3FF-4E91-8639-B4569AE3AA23}"/>
          </ac:spMkLst>
        </pc:spChg>
        <pc:spChg chg="add">
          <ac:chgData name="Леонтьева Элеонора" userId="1dd78cc6cb94b4a9" providerId="Windows Live" clId="Web-{1ECA55EA-D250-40F5-A383-7A796B1C31E1}" dt="2022-02-26T18:49:58.184" v="2319"/>
          <ac:spMkLst>
            <pc:docMk/>
            <pc:sldMk cId="1178684335" sldId="284"/>
            <ac:spMk id="11" creationId="{2B30C86D-5A07-48BC-9C9D-6F9A2DB1E9E1}"/>
          </ac:spMkLst>
        </pc:spChg>
        <pc:spChg chg="add">
          <ac:chgData name="Леонтьева Элеонора" userId="1dd78cc6cb94b4a9" providerId="Windows Live" clId="Web-{1ECA55EA-D250-40F5-A383-7A796B1C31E1}" dt="2022-02-26T18:49:58.184" v="2319"/>
          <ac:spMkLst>
            <pc:docMk/>
            <pc:sldMk cId="1178684335" sldId="284"/>
            <ac:spMk id="13" creationId="{DCE1AED4-C7FF-4468-BF54-4470A0A3E283}"/>
          </ac:spMkLst>
        </pc:spChg>
        <pc:spChg chg="add">
          <ac:chgData name="Леонтьева Элеонора" userId="1dd78cc6cb94b4a9" providerId="Windows Live" clId="Web-{1ECA55EA-D250-40F5-A383-7A796B1C31E1}" dt="2022-02-26T18:49:58.184" v="2319"/>
          <ac:spMkLst>
            <pc:docMk/>
            <pc:sldMk cId="1178684335" sldId="284"/>
            <ac:spMk id="15" creationId="{BDE94FAB-AA60-43B4-A2C3-3A940B9A951A}"/>
          </ac:spMkLst>
        </pc:spChg>
        <pc:picChg chg="add mod ord">
          <ac:chgData name="Леонтьева Элеонора" userId="1dd78cc6cb94b4a9" providerId="Windows Live" clId="Web-{1ECA55EA-D250-40F5-A383-7A796B1C31E1}" dt="2022-02-26T18:49:58.184" v="2319"/>
          <ac:picMkLst>
            <pc:docMk/>
            <pc:sldMk cId="1178684335" sldId="284"/>
            <ac:picMk id="4" creationId="{51A22EAD-2024-481D-8EE0-DA7808647670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8:52:06.974" v="2350" actId="20577"/>
        <pc:sldMkLst>
          <pc:docMk/>
          <pc:sldMk cId="792623573" sldId="285"/>
        </pc:sldMkLst>
        <pc:spChg chg="mod">
          <ac:chgData name="Леонтьева Элеонора" userId="1dd78cc6cb94b4a9" providerId="Windows Live" clId="Web-{1ECA55EA-D250-40F5-A383-7A796B1C31E1}" dt="2022-02-26T18:51:02.594" v="2328" actId="20577"/>
          <ac:spMkLst>
            <pc:docMk/>
            <pc:sldMk cId="792623573" sldId="285"/>
            <ac:spMk id="2" creationId="{71A7BF47-EC33-4CB9-9459-76B7C72B8AFB}"/>
          </ac:spMkLst>
        </pc:spChg>
        <pc:spChg chg="mod">
          <ac:chgData name="Леонтьева Элеонора" userId="1dd78cc6cb94b4a9" providerId="Windows Live" clId="Web-{1ECA55EA-D250-40F5-A383-7A796B1C31E1}" dt="2022-02-26T18:52:06.974" v="2350" actId="20577"/>
          <ac:spMkLst>
            <pc:docMk/>
            <pc:sldMk cId="792623573" sldId="285"/>
            <ac:spMk id="3" creationId="{C3F6C48A-8ED8-4422-A372-438A21D77BCD}"/>
          </ac:spMkLst>
        </pc:spChg>
        <pc:spChg chg="add">
          <ac:chgData name="Леонтьева Элеонора" userId="1dd78cc6cb94b4a9" providerId="Windows Live" clId="Web-{1ECA55EA-D250-40F5-A383-7A796B1C31E1}" dt="2022-02-26T18:50:56.375" v="2324"/>
          <ac:spMkLst>
            <pc:docMk/>
            <pc:sldMk cId="792623573" sldId="285"/>
            <ac:spMk id="8" creationId="{907EF6B7-1338-4443-8C46-6A318D952DFD}"/>
          </ac:spMkLst>
        </pc:spChg>
        <pc:spChg chg="add">
          <ac:chgData name="Леонтьева Элеонора" userId="1dd78cc6cb94b4a9" providerId="Windows Live" clId="Web-{1ECA55EA-D250-40F5-A383-7A796B1C31E1}" dt="2022-02-26T18:50:56.375" v="2324"/>
          <ac:spMkLst>
            <pc:docMk/>
            <pc:sldMk cId="792623573" sldId="285"/>
            <ac:spMk id="10" creationId="{DAAE4CDD-124C-4DCF-9584-B6033B545DD5}"/>
          </ac:spMkLst>
        </pc:spChg>
        <pc:spChg chg="add">
          <ac:chgData name="Леонтьева Элеонора" userId="1dd78cc6cb94b4a9" providerId="Windows Live" clId="Web-{1ECA55EA-D250-40F5-A383-7A796B1C31E1}" dt="2022-02-26T18:50:56.375" v="2324"/>
          <ac:spMkLst>
            <pc:docMk/>
            <pc:sldMk cId="792623573" sldId="285"/>
            <ac:spMk id="12" creationId="{081E4A58-353D-44AE-B2FC-2A74E2E400F7}"/>
          </ac:spMkLst>
        </pc:spChg>
      </pc:sldChg>
      <pc:sldChg chg="addSp delSp modSp new mod setBg">
        <pc:chgData name="Леонтьева Элеонора" userId="1dd78cc6cb94b4a9" providerId="Windows Live" clId="Web-{1ECA55EA-D250-40F5-A383-7A796B1C31E1}" dt="2022-02-26T18:52:52.899" v="2353"/>
        <pc:sldMkLst>
          <pc:docMk/>
          <pc:sldMk cId="310211573" sldId="286"/>
        </pc:sldMkLst>
        <pc:spChg chg="del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2" creationId="{598376D0-7ED8-46B4-8646-3AB1A47F3320}"/>
          </ac:spMkLst>
        </pc:spChg>
        <pc:spChg chg="del">
          <ac:chgData name="Леонтьева Элеонора" userId="1dd78cc6cb94b4a9" providerId="Windows Live" clId="Web-{1ECA55EA-D250-40F5-A383-7A796B1C31E1}" dt="2022-02-26T18:52:36.398" v="2352"/>
          <ac:spMkLst>
            <pc:docMk/>
            <pc:sldMk cId="310211573" sldId="286"/>
            <ac:spMk id="3" creationId="{BA579F7A-5285-44CE-B817-4429A5291905}"/>
          </ac:spMkLst>
        </pc:spChg>
        <pc:spChg chg="add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52:52.899" v="2353"/>
          <ac:spMkLst>
            <pc:docMk/>
            <pc:sldMk cId="310211573" sldId="286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8:52:52.899" v="2353"/>
          <ac:picMkLst>
            <pc:docMk/>
            <pc:sldMk cId="310211573" sldId="286"/>
            <ac:picMk id="4" creationId="{DF234877-1C5C-49F4-A5F1-CCFE53168A0A}"/>
          </ac:picMkLst>
        </pc:picChg>
      </pc:sldChg>
      <pc:sldChg chg="addSp delSp modSp new mod setBg">
        <pc:chgData name="Леонтьева Элеонора" userId="1dd78cc6cb94b4a9" providerId="Windows Live" clId="Web-{1ECA55EA-D250-40F5-A383-7A796B1C31E1}" dt="2022-02-26T18:53:29.589" v="2356"/>
        <pc:sldMkLst>
          <pc:docMk/>
          <pc:sldMk cId="2010664375" sldId="287"/>
        </pc:sldMkLst>
        <pc:spChg chg="del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2" creationId="{B25E79D7-F562-4E11-A9F5-F600C160D1B7}"/>
          </ac:spMkLst>
        </pc:spChg>
        <pc:spChg chg="del">
          <ac:chgData name="Леонтьева Элеонора" userId="1dd78cc6cb94b4a9" providerId="Windows Live" clId="Web-{1ECA55EA-D250-40F5-A383-7A796B1C31E1}" dt="2022-02-26T18:53:23.198" v="2355"/>
          <ac:spMkLst>
            <pc:docMk/>
            <pc:sldMk cId="2010664375" sldId="287"/>
            <ac:spMk id="3" creationId="{AA1B6B0B-9DAA-4640-82A6-C3574CA62926}"/>
          </ac:spMkLst>
        </pc:spChg>
        <pc:spChg chg="add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9" creationId="{AA5ED585-FEBB-4DAD-84C0-97BEE6C360C3}"/>
          </ac:spMkLst>
        </pc:spChg>
        <pc:spChg chg="add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11" creationId="{EF6AC352-A720-4DB3-87CA-A33B0607CA2F}"/>
          </ac:spMkLst>
        </pc:spChg>
        <pc:spChg chg="add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13" creationId="{8ECBFEF8-9038-4E5E-A5F1-E4DC2303553E}"/>
          </ac:spMkLst>
        </pc:spChg>
        <pc:spChg chg="add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15" creationId="{F37E8EB2-7BE0-4F3D-921C-F4E9C2C14929}"/>
          </ac:spMkLst>
        </pc:spChg>
        <pc:spChg chg="add">
          <ac:chgData name="Леонтьева Элеонора" userId="1dd78cc6cb94b4a9" providerId="Windows Live" clId="Web-{1ECA55EA-D250-40F5-A383-7A796B1C31E1}" dt="2022-02-26T18:53:29.589" v="2356"/>
          <ac:spMkLst>
            <pc:docMk/>
            <pc:sldMk cId="2010664375" sldId="287"/>
            <ac:spMk id="17" creationId="{E77AE46B-A945-4A7E-9911-903176079DD0}"/>
          </ac:spMkLst>
        </pc:spChg>
        <pc:picChg chg="add mod ord">
          <ac:chgData name="Леонтьева Элеонора" userId="1dd78cc6cb94b4a9" providerId="Windows Live" clId="Web-{1ECA55EA-D250-40F5-A383-7A796B1C31E1}" dt="2022-02-26T18:53:29.589" v="2356"/>
          <ac:picMkLst>
            <pc:docMk/>
            <pc:sldMk cId="2010664375" sldId="287"/>
            <ac:picMk id="4" creationId="{6DCA40D9-2EF7-4D18-A1FE-FD42A114030C}"/>
          </ac:picMkLst>
        </pc:picChg>
      </pc:sldChg>
      <pc:sldChg chg="addSp modSp new mod setBg">
        <pc:chgData name="Леонтьева Элеонора" userId="1dd78cc6cb94b4a9" providerId="Windows Live" clId="Web-{1ECA55EA-D250-40F5-A383-7A796B1C31E1}" dt="2022-02-26T18:55:25.050" v="2442" actId="20577"/>
        <pc:sldMkLst>
          <pc:docMk/>
          <pc:sldMk cId="225880087" sldId="288"/>
        </pc:sldMkLst>
        <pc:spChg chg="mod">
          <ac:chgData name="Леонтьева Элеонора" userId="1dd78cc6cb94b4a9" providerId="Windows Live" clId="Web-{1ECA55EA-D250-40F5-A383-7A796B1C31E1}" dt="2022-02-26T18:54:07.404" v="2365" actId="20577"/>
          <ac:spMkLst>
            <pc:docMk/>
            <pc:sldMk cId="225880087" sldId="288"/>
            <ac:spMk id="2" creationId="{8293BCDE-BF83-48D1-B9A5-137767F8241B}"/>
          </ac:spMkLst>
        </pc:spChg>
        <pc:spChg chg="mod">
          <ac:chgData name="Леонтьева Элеонора" userId="1dd78cc6cb94b4a9" providerId="Windows Live" clId="Web-{1ECA55EA-D250-40F5-A383-7A796B1C31E1}" dt="2022-02-26T18:55:25.050" v="2442" actId="20577"/>
          <ac:spMkLst>
            <pc:docMk/>
            <pc:sldMk cId="225880087" sldId="288"/>
            <ac:spMk id="3" creationId="{60E25C44-FF81-41BE-9E36-76220009BED7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8" creationId="{F837543A-6020-4505-A233-C9DB4BF74011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10" creationId="{35B16301-FB18-48BA-A6DD-C37CAF6F9A18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12" creationId="{C3C0D90E-074A-4F52-9B11-B52BEF4BCBE5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14" creationId="{CABBD4C1-E6F8-46F6-8152-A8A97490BF4D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16" creationId="{83BA5EF5-1FE9-4BF9-83BB-269BCDDF6156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20" creationId="{88853921-7BC9-4BDE-ACAB-133C683C82D6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22" creationId="{09192968-3AE7-4470-A61C-97294BB92731}"/>
          </ac:spMkLst>
        </pc:spChg>
        <pc:spChg chg="add">
          <ac:chgData name="Леонтьева Элеонора" userId="1dd78cc6cb94b4a9" providerId="Windows Live" clId="Web-{1ECA55EA-D250-40F5-A383-7A796B1C31E1}" dt="2022-02-26T18:53:43.059" v="2358"/>
          <ac:spMkLst>
            <pc:docMk/>
            <pc:sldMk cId="225880087" sldId="288"/>
            <ac:spMk id="24" creationId="{3AB72E55-43E4-4356-BFE8-E2102CB0B505}"/>
          </ac:spMkLst>
        </pc:spChg>
        <pc:cxnChg chg="add">
          <ac:chgData name="Леонтьева Элеонора" userId="1dd78cc6cb94b4a9" providerId="Windows Live" clId="Web-{1ECA55EA-D250-40F5-A383-7A796B1C31E1}" dt="2022-02-26T18:53:43.059" v="2358"/>
          <ac:cxnSpMkLst>
            <pc:docMk/>
            <pc:sldMk cId="225880087" sldId="288"/>
            <ac:cxnSpMk id="18" creationId="{4B3BCACB-5880-460B-9606-8C433A9AF99D}"/>
          </ac:cxnSpMkLst>
        </pc:cxnChg>
      </pc:sldChg>
      <pc:sldChg chg="addSp modSp new mod setBg">
        <pc:chgData name="Леонтьева Элеонора" userId="1dd78cc6cb94b4a9" providerId="Windows Live" clId="Web-{1ECA55EA-D250-40F5-A383-7A796B1C31E1}" dt="2022-02-26T18:57:23.870" v="2500"/>
        <pc:sldMkLst>
          <pc:docMk/>
          <pc:sldMk cId="1217527895" sldId="289"/>
        </pc:sldMkLst>
        <pc:spChg chg="mo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2" creationId="{B25DE1DA-760A-4F4E-A599-C9E11147DD31}"/>
          </ac:spMkLst>
        </pc:spChg>
        <pc:spChg chg="mo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3" creationId="{B3763E7E-B281-4C80-9EB0-AF4610E1CE5B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8" creationId="{8A7BA06D-B3FF-4E91-8639-B4569AE3AA23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10" creationId="{2B30C86D-5A07-48BC-9C9D-6F9A2DB1E9E1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12" creationId="{5AB83C82-30AD-4DF2-A9AD-CE1547FDEDEA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14" creationId="{B36D2DE0-0628-4A9A-A59D-7BA8B5EB3022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16" creationId="{48E405C9-94BE-41DA-928C-DEC9A8550E9F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18" creationId="{D2091A72-D5BB-42AC-8FD3-F7747D90861E}"/>
          </ac:spMkLst>
        </pc:spChg>
        <pc:spChg chg="add">
          <ac:chgData name="Леонтьева Элеонора" userId="1dd78cc6cb94b4a9" providerId="Windows Live" clId="Web-{1ECA55EA-D250-40F5-A383-7A796B1C31E1}" dt="2022-02-26T18:57:23.870" v="2500"/>
          <ac:spMkLst>
            <pc:docMk/>
            <pc:sldMk cId="1217527895" sldId="289"/>
            <ac:spMk id="20" creationId="{6ED12BFC-A737-46AF-8411-481112D54B0C}"/>
          </ac:spMkLst>
        </pc:spChg>
      </pc:sldChg>
      <pc:sldMasterChg chg="del delSldLayout">
        <pc:chgData name="Леонтьева Элеонора" userId="1dd78cc6cb94b4a9" providerId="Windows Live" clId="Web-{1ECA55EA-D250-40F5-A383-7A796B1C31E1}" dt="2022-02-26T17:21:22.518" v="3"/>
        <pc:sldMasterMkLst>
          <pc:docMk/>
          <pc:sldMasterMk cId="3154979492" sldId="2147483648"/>
        </pc:sldMasterMkLst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Леонтьева Элеонора" userId="1dd78cc6cb94b4a9" providerId="Windows Live" clId="Web-{1ECA55EA-D250-40F5-A383-7A796B1C31E1}" dt="2022-02-26T17:21:22.518" v="3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Леонтьева Элеонора" userId="1dd78cc6cb94b4a9" providerId="Windows Live" clId="Web-{1ECA55EA-D250-40F5-A383-7A796B1C31E1}" dt="2022-02-26T17:24:45.174" v="19"/>
        <pc:sldMasterMkLst>
          <pc:docMk/>
          <pc:sldMasterMk cId="3257831209" sldId="2147483660"/>
        </pc:sldMasterMkLst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2755986639" sldId="2147483661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2426794793" sldId="2147483662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901721850" sldId="2147483663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3044140155" sldId="2147483664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965208615" sldId="2147483665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3433610669" sldId="2147483666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3279067464" sldId="2147483667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3450221227" sldId="2147483668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670240236" sldId="2147483669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4083664755" sldId="2147483670"/>
          </pc:sldLayoutMkLst>
        </pc:sldLayoutChg>
        <pc:sldLayoutChg chg="add del mod replI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3257831209" sldId="2147483660"/>
            <pc:sldLayoutMk cId="797655930" sldId="2147483671"/>
          </pc:sldLayoutMkLst>
        </pc:sldLayoutChg>
      </pc:sldMasterChg>
      <pc:sldMasterChg chg="add addSldLayout">
        <pc:chgData name="Леонтьева Элеонора" userId="1dd78cc6cb94b4a9" providerId="Windows Live" clId="Web-{1ECA55EA-D250-40F5-A383-7A796B1C31E1}" dt="2022-02-26T17:24:45.174" v="19"/>
        <pc:sldMasterMkLst>
          <pc:docMk/>
          <pc:sldMasterMk cId="1569664472" sldId="2147483685"/>
        </pc:sldMasterMkLst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4053807468" sldId="2147483674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3622644278" sldId="2147483675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1349679976" sldId="2147483676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3584624026" sldId="2147483677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628249163" sldId="2147483678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2570301711" sldId="2147483679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1793619365" sldId="2147483680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1622517354" sldId="2147483681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929072376" sldId="2147483682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1127076042" sldId="2147483683"/>
          </pc:sldLayoutMkLst>
        </pc:sldLayoutChg>
        <pc:sldLayoutChg chg="add">
          <pc:chgData name="Леонтьева Элеонора" userId="1dd78cc6cb94b4a9" providerId="Windows Live" clId="Web-{1ECA55EA-D250-40F5-A383-7A796B1C31E1}" dt="2022-02-26T17:24:45.174" v="19"/>
          <pc:sldLayoutMkLst>
            <pc:docMk/>
            <pc:sldMasterMk cId="1569664472" sldId="2147483685"/>
            <pc:sldLayoutMk cId="391934563" sldId="214748368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61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62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30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51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07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07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3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24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807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64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679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2/26/2022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6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9EF30C2-29AC-4A0D-BC0A-A679CF113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48239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19910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D3811F5-514E-49A4-B382-673ED228A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229605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785759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34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568884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561" y="2744662"/>
            <a:ext cx="6589707" cy="2387600"/>
          </a:xfrm>
        </p:spPr>
        <p:txBody>
          <a:bodyPr>
            <a:normAutofit/>
          </a:bodyPr>
          <a:lstStyle/>
          <a:p>
            <a:pPr algn="l"/>
            <a:r>
              <a:rPr lang="ru-RU">
                <a:solidFill>
                  <a:srgbClr val="FFFFFF"/>
                </a:solidFill>
                <a:cs typeface="Calibri Light"/>
              </a:rPr>
              <a:t>Презентация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561" y="5224337"/>
            <a:ext cx="6589707" cy="995327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ru-RU" sz="1500">
                <a:solidFill>
                  <a:srgbClr val="FFFFFF"/>
                </a:solidFill>
                <a:cs typeface="Calibri"/>
              </a:rPr>
              <a:t>Животный мир Арктики и Антарктиды</a:t>
            </a:r>
          </a:p>
          <a:p>
            <a:pPr algn="l"/>
            <a:r>
              <a:rPr lang="ru-RU" sz="1500">
                <a:solidFill>
                  <a:srgbClr val="FFFFFF"/>
                </a:solidFill>
                <a:cs typeface="Calibri"/>
              </a:rPr>
              <a:t>Подготовила воспитатель: </a:t>
            </a:r>
          </a:p>
          <a:p>
            <a:pPr algn="l"/>
            <a:r>
              <a:rPr lang="ru-RU" sz="1500">
                <a:solidFill>
                  <a:srgbClr val="FFFFFF"/>
                </a:solidFill>
                <a:cs typeface="Calibri"/>
              </a:rPr>
              <a:t>Леонтьева Элеонора Болеславовна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67AD921-1CEE-4C1B-9AA3-C66D908DD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49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A5F7A-A93A-4FBF-8398-B8F61840E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Северный олень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01C215-E017-40C0-A64F-3804C4FD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Красивое, быстрое, изящное животное, одетое в теплую короткую шубу, да еще имеющее ветвистые рога. У северного оленя очень широкие копыта, благодаря им, он легко разрывает зимой снег и добирается до жухлой растительности, прячущейся за снежной шубой.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4983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внешний, вода, снег,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BA94C5CF-0ACD-4106-B587-54089D09D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669" r="1" b="8267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6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A5F22-483B-4145-864F-566F56598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Нарвал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4696C6-E82A-484F-89BD-80667C68E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Из отряда китообразных, обитающих в Арктике. Популярен из-за длинного рога, который торчит прямо изо рта. Этот рог достигает в длину 3 метра, а его вес составляет 10 кг. Это обычный зуб, выросший до таких огромных размеров.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792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2CFBC99-FB8F-41F7-A81D-A5288D688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вода, водное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14938684-752E-4B0F-9D04-1D2573449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402" r="-1" b="18579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EF86BFA-9133-4F6B-98BE-1CBB87EB62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3666683"/>
            <a:ext cx="12188952" cy="3191317"/>
          </a:xfrm>
          <a:prstGeom prst="rect">
            <a:avLst/>
          </a:prstGeom>
          <a:gradFill>
            <a:gsLst>
              <a:gs pos="42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89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3428BB-5E6F-4C75-B089-78E750649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Гренландский</a:t>
            </a: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    </a:t>
            </a:r>
            <a:r>
              <a:rPr lang="en-US" sz="2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кит</a:t>
            </a:r>
            <a:endParaRPr lang="en-US" sz="2000" kern="1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07E993-4C26-4CAC-9B57-CF993BEDC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Является родственником нарвала. Это огромное животное абсолютно безобидное. В длину достигает 15-18 метров. Как и у многих других китов во рту у него вместо зубов особые пластинки - "китовый ус". Они служат для добывания пищи.</a:t>
            </a:r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180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18">
            <a:extLst>
              <a:ext uri="{FF2B5EF4-FFF2-40B4-BE49-F238E27FC236}">
                <a16:creationId xmlns:a16="http://schemas.microsoft.com/office/drawing/2014/main" id="{72D05657-94EE-4B2D-BC1B-A1D065063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c 20">
            <a:extLst>
              <a:ext uri="{FF2B5EF4-FFF2-40B4-BE49-F238E27FC236}">
                <a16:creationId xmlns:a16="http://schemas.microsoft.com/office/drawing/2014/main" id="{7586665A-47B3-4AEE-BC94-15D89FF70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5099" y="486184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A6161-3123-4DFF-AAF5-8FFDA2557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542" y="486184"/>
            <a:ext cx="7363990" cy="1325563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" name="Рисунок 4" descr="Изображение выглядит как небо, внешний, синий, акула&#10;&#10;Автоматически созданное описание">
            <a:extLst>
              <a:ext uri="{FF2B5EF4-FFF2-40B4-BE49-F238E27FC236}">
                <a16:creationId xmlns:a16="http://schemas.microsoft.com/office/drawing/2014/main" id="{0D0D3245-5CC7-4B85-8253-0511E9E104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48" r="16755" b="4"/>
          <a:stretch/>
        </p:blipFill>
        <p:spPr>
          <a:xfrm>
            <a:off x="477143" y="780061"/>
            <a:ext cx="5102004" cy="5519539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5" name="Рисунок 5" descr="Изображение выглядит как внешний, водное млекопитающее, млекопитающее, кит&#10;&#10;Автоматически созданное описание">
            <a:extLst>
              <a:ext uri="{FF2B5EF4-FFF2-40B4-BE49-F238E27FC236}">
                <a16:creationId xmlns:a16="http://schemas.microsoft.com/office/drawing/2014/main" id="{8FB96A7B-F04E-4B43-9AD6-6DD2F0948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95" r="9106" b="3"/>
          <a:stretch/>
        </p:blipFill>
        <p:spPr>
          <a:xfrm>
            <a:off x="5957279" y="720285"/>
            <a:ext cx="5603046" cy="5488224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2195182-D64D-49DE-95B0-88BAB9B41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815" y="1946684"/>
            <a:ext cx="7071717" cy="4351338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97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2F87A-7C1F-4485-9E18-2B6C31216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Тюлени и моржи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D989E3-C231-4F76-A3E6-4FF55AEF7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Большую часть они проводят в воде, поэтому хорошо приспособлены для плавания и ныряния. В воде они добывают корм, а отдыхают и выращивают детенышей на суше или на льдинах. Моржам и тюленям не дает замерзнуть толстый слой подкожного жира.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912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млекопитающее, внешний, укладывает, водное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E48348E4-58B1-478C-8F20-A4D7086A44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933" r="1" b="10100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1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4663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B304A14-32D0-4873-B914-423ED7B8D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271A452-B79C-47B1-942D-8C32CEA96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8750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Отдыхают</a:t>
            </a:r>
            <a:r>
              <a:rPr lang="en-US" dirty="0"/>
              <a:t> и </a:t>
            </a:r>
            <a:r>
              <a:rPr lang="en-US" dirty="0" err="1"/>
              <a:t>выращивают</a:t>
            </a:r>
            <a:r>
              <a:rPr lang="en-US" dirty="0"/>
              <a:t> </a:t>
            </a:r>
            <a:r>
              <a:rPr lang="en-US" dirty="0" err="1"/>
              <a:t>детенышей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суше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льдинах</a:t>
            </a:r>
          </a:p>
        </p:txBody>
      </p:sp>
      <p:pic>
        <p:nvPicPr>
          <p:cNvPr id="4" name="Рисунок 4" descr="Изображение выглядит как млекопитающее, водное млекопитающее, котик, снег&#10;&#10;Автоматически созданное описание">
            <a:extLst>
              <a:ext uri="{FF2B5EF4-FFF2-40B4-BE49-F238E27FC236}">
                <a16:creationId xmlns:a16="http://schemas.microsoft.com/office/drawing/2014/main" id="{68D289A5-BE34-4DF6-9463-3910232E4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52" r="11401" b="2"/>
          <a:stretch/>
        </p:blipFill>
        <p:spPr>
          <a:xfrm>
            <a:off x="6621294" y="1295416"/>
            <a:ext cx="5570706" cy="5562584"/>
          </a:xfrm>
          <a:custGeom>
            <a:avLst/>
            <a:gdLst/>
            <a:ahLst/>
            <a:cxnLst/>
            <a:rect l="l" t="t" r="r" b="b"/>
            <a:pathLst>
              <a:path w="5570706" h="5562584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</p:spPr>
      </p:pic>
      <p:sp>
        <p:nvSpPr>
          <p:cNvPr id="26" name="!!Oval">
            <a:extLst>
              <a:ext uri="{FF2B5EF4-FFF2-40B4-BE49-F238E27FC236}">
                <a16:creationId xmlns:a16="http://schemas.microsoft.com/office/drawing/2014/main" id="{1D460C86-854F-4FB3-ABC2-E823D8FEB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3451" y="1656147"/>
            <a:ext cx="546100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!!Arc">
            <a:extLst>
              <a:ext uri="{FF2B5EF4-FFF2-40B4-BE49-F238E27FC236}">
                <a16:creationId xmlns:a16="http://schemas.microsoft.com/office/drawing/2014/main" id="{BB48116A-278A-4CC5-89D3-9DE8E8FF12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739" y="587516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80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B304A14-32D0-4873-B914-423ED7B8D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126A8-7BAD-4F39-B951-710D27DC9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87502" cy="1325563"/>
          </a:xfrm>
        </p:spPr>
        <p:txBody>
          <a:bodyPr>
            <a:normAutofit/>
          </a:bodyPr>
          <a:lstStyle/>
          <a:p>
            <a:r>
              <a:rPr lang="ru-RU" dirty="0"/>
              <a:t>Тюлень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D133E7-D563-4049-903E-DEC55BCE3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8750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В </a:t>
            </a:r>
            <a:r>
              <a:rPr lang="en-US" dirty="0" err="1"/>
              <a:t>воде</a:t>
            </a:r>
            <a:r>
              <a:rPr lang="en-US" dirty="0"/>
              <a:t> 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добывают</a:t>
            </a:r>
            <a:r>
              <a:rPr lang="en-US" dirty="0"/>
              <a:t> </a:t>
            </a:r>
            <a:r>
              <a:rPr lang="en-US" dirty="0" err="1"/>
              <a:t>себе</a:t>
            </a:r>
            <a:r>
              <a:rPr lang="en-US" dirty="0"/>
              <a:t> </a:t>
            </a:r>
            <a:r>
              <a:rPr lang="en-US" dirty="0" err="1"/>
              <a:t>корм</a:t>
            </a:r>
            <a:r>
              <a:rPr lang="en-US" dirty="0"/>
              <a:t> ( </a:t>
            </a:r>
            <a:r>
              <a:rPr lang="en-US" dirty="0" err="1"/>
              <a:t>рыбу</a:t>
            </a:r>
            <a:r>
              <a:rPr lang="en-US" dirty="0"/>
              <a:t>, </a:t>
            </a:r>
            <a:r>
              <a:rPr lang="en-US" dirty="0" err="1"/>
              <a:t>креветки</a:t>
            </a:r>
            <a:r>
              <a:rPr lang="en-US" dirty="0"/>
              <a:t> , </a:t>
            </a:r>
            <a:r>
              <a:rPr lang="en-US" dirty="0" err="1"/>
              <a:t>кальмары</a:t>
            </a:r>
            <a:r>
              <a:rPr lang="en-US" dirty="0"/>
              <a:t>)</a:t>
            </a:r>
          </a:p>
        </p:txBody>
      </p:sp>
      <p:pic>
        <p:nvPicPr>
          <p:cNvPr id="4" name="Рисунок 4" descr="Изображение выглядит как млекопитающее, водное млекопитающее, котик, вода&#10;&#10;Автоматически созданное описание">
            <a:extLst>
              <a:ext uri="{FF2B5EF4-FFF2-40B4-BE49-F238E27FC236}">
                <a16:creationId xmlns:a16="http://schemas.microsoft.com/office/drawing/2014/main" id="{E355586E-1C0B-4363-81A7-F4B2A3EDFB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17" r="6873" b="-1"/>
          <a:stretch/>
        </p:blipFill>
        <p:spPr>
          <a:xfrm>
            <a:off x="6621294" y="1295416"/>
            <a:ext cx="5570706" cy="5562584"/>
          </a:xfrm>
          <a:custGeom>
            <a:avLst/>
            <a:gdLst/>
            <a:ahLst/>
            <a:cxnLst/>
            <a:rect l="l" t="t" r="r" b="b"/>
            <a:pathLst>
              <a:path w="5570706" h="5562584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</p:spPr>
      </p:pic>
      <p:sp>
        <p:nvSpPr>
          <p:cNvPr id="13" name="!!Oval">
            <a:extLst>
              <a:ext uri="{FF2B5EF4-FFF2-40B4-BE49-F238E27FC236}">
                <a16:creationId xmlns:a16="http://schemas.microsoft.com/office/drawing/2014/main" id="{1D460C86-854F-4FB3-ABC2-E823D8FEB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3451" y="1656147"/>
            <a:ext cx="546100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!!Arc">
            <a:extLst>
              <a:ext uri="{FF2B5EF4-FFF2-40B4-BE49-F238E27FC236}">
                <a16:creationId xmlns:a16="http://schemas.microsoft.com/office/drawing/2014/main" id="{BB48116A-278A-4CC5-89D3-9DE8E8FF12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739" y="587516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57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01FD4-6EDD-473F-B19D-F5DD5895F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Арктика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160A24-1363-41CD-9F83-04A97F3CE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Северная полярная область Земли. На островах Арктики расположена ледяная зона. Солнце в Арктике никогда не поднимается высоко над горизонтом. Вот почему здесь царство люда и снега.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4125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9BDC6-1210-4570-810B-F11DA0E3B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Антарктида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28FB67-44D3-46CA-B0CF-A9515FD30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Самый холодный материк на планете (зимой -89*)</a:t>
            </a:r>
          </a:p>
          <a:p>
            <a:r>
              <a:rPr lang="ru-RU" dirty="0"/>
              <a:t>Одни из самых известных животных Антарктиды - это киты: косатки, кашалоты, синие киты и дельфины.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4016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небо, внешний, снег, природа&#10;&#10;Автоматически созданное описание">
            <a:extLst>
              <a:ext uri="{FF2B5EF4-FFF2-40B4-BE49-F238E27FC236}">
                <a16:creationId xmlns:a16="http://schemas.microsoft.com/office/drawing/2014/main" id="{D07A1EA5-D223-44F1-8676-88682BC20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36" r="1" b="16568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4798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C8016-048A-4624-BA6B-AA43E7B2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Косатка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ACD183-21FA-4BC0-8455-8DD7CD2A3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Относится к семейству дельфиновых, самых умных, добродушных и безопасных существ на земле в представлении людей. Касатка умнее любого дельфина. Ее интеллект находится на втором месте после человеческого. Именно она самое умное животное на планете.</a:t>
            </a:r>
          </a:p>
          <a:p>
            <a:r>
              <a:rPr lang="ru-RU" dirty="0"/>
              <a:t>Млекопитающее обитает во всех морях и океанах.(холодных водах)</a:t>
            </a:r>
          </a:p>
          <a:p>
            <a:r>
              <a:rPr lang="ru-RU" dirty="0"/>
              <a:t>Самый сильный и крупный морской хищник.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200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вода, водное млекопитающее, млекопитающее, дельфин&#10;&#10;Автоматически созданное описание">
            <a:extLst>
              <a:ext uri="{FF2B5EF4-FFF2-40B4-BE49-F238E27FC236}">
                <a16:creationId xmlns:a16="http://schemas.microsoft.com/office/drawing/2014/main" id="{BB7A85C6-E4A1-4174-82BF-CBD4EAA21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20" r="1" b="23700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1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745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B82D6-3414-48F7-AA7F-7D1A7333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Синий кит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314EBD-2C10-4BED-9804-76694DDBA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Самое большое животное, в длину до 33 метров. </a:t>
            </a:r>
            <a:endParaRPr lang="ru-RU"/>
          </a:p>
          <a:p>
            <a:r>
              <a:rPr lang="ru-RU" dirty="0"/>
              <a:t>Вытянутое, стройное тело.</a:t>
            </a:r>
          </a:p>
          <a:p>
            <a:r>
              <a:rPr lang="ru-RU" dirty="0"/>
              <a:t>Кожа гладкая и ровная</a:t>
            </a:r>
          </a:p>
          <a:p>
            <a:r>
              <a:rPr lang="ru-RU" dirty="0"/>
              <a:t>Сердце весит 800 кг.</a:t>
            </a:r>
          </a:p>
          <a:p>
            <a:r>
              <a:rPr lang="ru-RU" dirty="0"/>
              <a:t>Питаются планктоном</a:t>
            </a:r>
          </a:p>
          <a:p>
            <a:r>
              <a:rPr lang="ru-RU" dirty="0"/>
              <a:t>Выпускают фонтан, достигающий в высоту до 10 метров.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204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небо, природа, облака&#10;&#10;Автоматически созданное описание">
            <a:extLst>
              <a:ext uri="{FF2B5EF4-FFF2-40B4-BE49-F238E27FC236}">
                <a16:creationId xmlns:a16="http://schemas.microsoft.com/office/drawing/2014/main" id="{C4B4BDB7-E6AF-4F8B-BC96-D38DA12D3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616" r="1" b="1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820704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5740" y="5694291"/>
            <a:ext cx="546100" cy="5461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840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небо, внешний, черный, водное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84F667A9-2FD6-435C-B48A-BB543473C0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616" r="1" b="1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820704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5740" y="5694291"/>
            <a:ext cx="546100" cy="5461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242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212E8-FC22-484F-82EA-94ADEBE9B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Пингвины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4A0BDF-A7C8-426C-A612-DAF114230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Птицы с короткими крыльями, похожими на ласты, которые дают возможность прекрасно плавать, но не летать.</a:t>
            </a:r>
          </a:p>
          <a:p>
            <a:r>
              <a:rPr lang="ru-RU" dirty="0"/>
              <a:t>Питаются рыбой, моллюсками и рачками(пищу взрослые птицы поедают только в воде).</a:t>
            </a:r>
          </a:p>
          <a:p>
            <a:r>
              <a:rPr lang="ru-RU" dirty="0"/>
              <a:t>В Антарктиде живет более 17 видов пингвинов.</a:t>
            </a:r>
          </a:p>
          <a:p>
            <a:r>
              <a:rPr lang="ru-RU" dirty="0"/>
              <a:t>Наиболее распространенный вид - небольшой пингвин Адели.</a:t>
            </a:r>
          </a:p>
          <a:p>
            <a:r>
              <a:rPr lang="ru-RU" dirty="0"/>
              <a:t>Самый крупный - Императорский пингвин (масса тела 50 кг).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00481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0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Freeform: Shape 52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пингвин, небо, птица, водоплавающая птица&#10;&#10;Автоматически созданное описание">
            <a:extLst>
              <a:ext uri="{FF2B5EF4-FFF2-40B4-BE49-F238E27FC236}">
                <a16:creationId xmlns:a16="http://schemas.microsoft.com/office/drawing/2014/main" id="{605AF6C1-A070-4C6A-A00F-6C068B445E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35" r="27114" b="-2"/>
          <a:stretch/>
        </p:blipFill>
        <p:spPr>
          <a:xfrm>
            <a:off x="6541053" y="953944"/>
            <a:ext cx="4777381" cy="477740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55" name="Arc 54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225F3ADD-B8AC-40DF-A90C-B4BB4A96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4443"/>
            <a:ext cx="5257800" cy="4192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Пингвин</a:t>
            </a:r>
            <a:r>
              <a:rPr lang="en-US" dirty="0"/>
              <a:t> </a:t>
            </a:r>
            <a:r>
              <a:rPr lang="en-US"/>
              <a:t>Адели</a:t>
            </a:r>
          </a:p>
        </p:txBody>
      </p:sp>
    </p:spTree>
    <p:extLst>
      <p:ext uri="{BB962C8B-B14F-4D97-AF65-F5344CB8AC3E}">
        <p14:creationId xmlns:p14="http://schemas.microsoft.com/office/powerpoint/2010/main" val="13578905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пингвин, внешний, птица, черный&#10;&#10;Автоматически созданное описание">
            <a:extLst>
              <a:ext uri="{FF2B5EF4-FFF2-40B4-BE49-F238E27FC236}">
                <a16:creationId xmlns:a16="http://schemas.microsoft.com/office/drawing/2014/main" id="{51A22EAD-2024-481D-8EE0-DA78086476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201C1-C3B4-4A34-86EF-38160C840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                   Императорский пингвин</a:t>
            </a:r>
          </a:p>
        </p:txBody>
      </p:sp>
    </p:spTree>
    <p:extLst>
      <p:ext uri="{BB962C8B-B14F-4D97-AF65-F5344CB8AC3E}">
        <p14:creationId xmlns:p14="http://schemas.microsoft.com/office/powerpoint/2010/main" val="1178684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снег, внешний, природа, небо&#10;&#10;Автоматически созданное описание">
            <a:extLst>
              <a:ext uri="{FF2B5EF4-FFF2-40B4-BE49-F238E27FC236}">
                <a16:creationId xmlns:a16="http://schemas.microsoft.com/office/drawing/2014/main" id="{08888E71-4EEF-4273-ADDE-3D61D2D54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578" r="1" b="16141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01845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7BF47-EC33-4CB9-9459-76B7C72B8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Альбатрос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F6C48A-8ED8-4422-A372-438A21D77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Самая крупная  морская птица России, размах крыльев превышает 2 метра.</a:t>
            </a:r>
          </a:p>
          <a:p>
            <a:r>
              <a:rPr lang="ru-RU" dirty="0"/>
              <a:t>Питается рыбой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2623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птица, вода, внешний, водоплавающая птица&#10;&#10;Автоматически созданное описание">
            <a:extLst>
              <a:ext uri="{FF2B5EF4-FFF2-40B4-BE49-F238E27FC236}">
                <a16:creationId xmlns:a16="http://schemas.microsoft.com/office/drawing/2014/main" id="{DF234877-1C5C-49F4-A5F1-CCFE53168A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932" r="1" b="12967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115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птица, вода, внешний, водоплавающая птица&#10;&#10;Автоматически созданное описание">
            <a:extLst>
              <a:ext uri="{FF2B5EF4-FFF2-40B4-BE49-F238E27FC236}">
                <a16:creationId xmlns:a16="http://schemas.microsoft.com/office/drawing/2014/main" id="{6DCA40D9-2EF7-4D18-A1FE-FD42A11403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15402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6643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3BCDE-BF83-48D1-B9A5-137767F82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ru-RU" dirty="0"/>
              <a:t>Заключение</a:t>
            </a:r>
            <a:br>
              <a:rPr lang="ru-RU" dirty="0"/>
            </a:br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E25C44-FF81-41BE-9E36-76220009B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Арктика и Антарктида - это уникальное место на Земле. К жизни в трудных условиях ледяной зоны приспособились немногие живые существа.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800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AB83C82-30AD-4DF2-A9AD-CE1547FDED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DE1DA-760A-4F4E-A599-C9E11147D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031" y="1380754"/>
            <a:ext cx="5561938" cy="251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                      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763E7E-B281-4C80-9EB0-AF4610E1C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031" y="4076802"/>
            <a:ext cx="5561938" cy="153458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Спасибо за внимание!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52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E38B8-5E9C-4BC7-8DC4-060C823C7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Полярная ночь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38D285-1AF6-43A6-9D6B-C2CB8C2A6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457200" indent="-457200" algn="just">
              <a:buAutoNum type="arabicPeriod"/>
            </a:pPr>
            <a:r>
              <a:rPr lang="ru-RU" dirty="0"/>
              <a:t>Что за чудо - чудеса: загорелись </a:t>
            </a:r>
            <a:r>
              <a:rPr lang="ru-RU" dirty="0" err="1"/>
              <a:t>небеса!Ой</a:t>
            </a:r>
            <a:r>
              <a:rPr lang="ru-RU" dirty="0"/>
              <a:t>, горит - пылает пламя над сверкающими льдами! Кто зажег огонь чудесный, золотой костер небесный? Никого за тучей нет. Это с неба </a:t>
            </a:r>
            <a:r>
              <a:rPr lang="ru-RU" dirty="0" err="1"/>
              <a:t>лъется</a:t>
            </a:r>
            <a:r>
              <a:rPr lang="ru-RU" dirty="0"/>
              <a:t> свет.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855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внешний, природа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id="{03C1FC11-C9D5-4065-BDF2-D83B01C9F5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857" r="1" b="3080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312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FFC85-2215-45D1-A6CC-91206397D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Белый медведь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2B0F75-E268-41E1-9662-90F4CD9BF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Самый крупный хищник в мире. Шкура белых медведей очень толстая и непромокаемая. Под кожей есть плотный слой жира. Все животные Арктики боятся белого медведя. 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612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внешний, небо, полярный,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EC954A63-EDE1-4047-8AD9-173789E06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7038" r="1" b="9926"/>
          <a:stretch/>
        </p:blipFill>
        <p:spPr>
          <a:xfrm>
            <a:off x="261682" y="233061"/>
            <a:ext cx="11668636" cy="639187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7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958979" y="368138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69" y="5694291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5522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3BCDD-CD9E-4F21-A13F-C17406B9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Песец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854919-DEC8-4AE6-87D7-A22DFF172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ru-RU" dirty="0"/>
              <a:t>Совсем небольшой зверь. Этот малыш вынослив и быстр. К тому же он любит путешествовать. Его можно встретить почти во всех уголках Арктики.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12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A5ED585-FEBB-4DAD-84C0-97BEE6C36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388933" y="4841194"/>
            <a:ext cx="1737401" cy="959536"/>
          </a:xfrm>
          <a:custGeom>
            <a:avLst/>
            <a:gdLst/>
            <a:ahLst/>
            <a:cxnLst/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F6AC352-A720-4DB3-87CA-A33B0607C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CBFEF8-9038-4E5E-A5F1-E4DC23035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лиса, млекопитающее, белый, полярный&#10;&#10;Автоматически созданное описание">
            <a:extLst>
              <a:ext uri="{FF2B5EF4-FFF2-40B4-BE49-F238E27FC236}">
                <a16:creationId xmlns:a16="http://schemas.microsoft.com/office/drawing/2014/main" id="{B5319971-5359-4C15-814B-974767B99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61" r="1" b="13740"/>
          <a:stretch/>
        </p:blipFill>
        <p:spPr>
          <a:xfrm>
            <a:off x="3050047" y="383047"/>
            <a:ext cx="6091906" cy="6091907"/>
          </a:xfrm>
          <a:custGeom>
            <a:avLst/>
            <a:gdLst/>
            <a:ahLst/>
            <a:cxnLst/>
            <a:rect l="l" t="t" r="r" b="b"/>
            <a:pathLst>
              <a:path w="6315571" h="6315572">
                <a:moveTo>
                  <a:pt x="3157785" y="0"/>
                </a:moveTo>
                <a:cubicBezTo>
                  <a:pt x="4901782" y="0"/>
                  <a:pt x="6315571" y="1413789"/>
                  <a:pt x="6315571" y="3157786"/>
                </a:cubicBezTo>
                <a:cubicBezTo>
                  <a:pt x="6315571" y="4901783"/>
                  <a:pt x="4901782" y="6315572"/>
                  <a:pt x="3157785" y="6315572"/>
                </a:cubicBezTo>
                <a:cubicBezTo>
                  <a:pt x="1413788" y="6315572"/>
                  <a:pt x="0" y="4901783"/>
                  <a:pt x="0" y="3157786"/>
                </a:cubicBezTo>
                <a:cubicBezTo>
                  <a:pt x="0" y="1413789"/>
                  <a:pt x="1413788" y="0"/>
                  <a:pt x="3157785" y="0"/>
                </a:cubicBezTo>
                <a:close/>
              </a:path>
            </a:pathLst>
          </a:cu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F37E8EB2-7BE0-4F3D-921C-F4E9C2C14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7715">
            <a:off x="8607799" y="775849"/>
            <a:ext cx="2987899" cy="2987899"/>
          </a:xfrm>
          <a:prstGeom prst="arc">
            <a:avLst>
              <a:gd name="adj1" fmla="val 16200000"/>
              <a:gd name="adj2" fmla="val 2287352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7AE46B-A945-4A7E-9911-903176079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1176" y="5649686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262306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ShapesVTI</vt:lpstr>
      <vt:lpstr>Презентация</vt:lpstr>
      <vt:lpstr>Арктика</vt:lpstr>
      <vt:lpstr>Презентация PowerPoint</vt:lpstr>
      <vt:lpstr>Полярная ночь</vt:lpstr>
      <vt:lpstr>Презентация PowerPoint</vt:lpstr>
      <vt:lpstr>Белый медведь</vt:lpstr>
      <vt:lpstr>Презентация PowerPoint</vt:lpstr>
      <vt:lpstr>Песец</vt:lpstr>
      <vt:lpstr>Презентация PowerPoint</vt:lpstr>
      <vt:lpstr>Северный олень</vt:lpstr>
      <vt:lpstr>Презентация PowerPoint</vt:lpstr>
      <vt:lpstr>Нарвал</vt:lpstr>
      <vt:lpstr>Презентация PowerPoint</vt:lpstr>
      <vt:lpstr>Гренландский    кит</vt:lpstr>
      <vt:lpstr>Презентация PowerPoint</vt:lpstr>
      <vt:lpstr>Тюлени и моржи</vt:lpstr>
      <vt:lpstr>Презентация PowerPoint</vt:lpstr>
      <vt:lpstr>Презентация PowerPoint</vt:lpstr>
      <vt:lpstr>Тюлень</vt:lpstr>
      <vt:lpstr>Антарктида</vt:lpstr>
      <vt:lpstr>Презентация PowerPoint</vt:lpstr>
      <vt:lpstr>Косатка</vt:lpstr>
      <vt:lpstr>Презентация PowerPoint</vt:lpstr>
      <vt:lpstr>Синий кит</vt:lpstr>
      <vt:lpstr>Презентация PowerPoint</vt:lpstr>
      <vt:lpstr>Презентация PowerPoint</vt:lpstr>
      <vt:lpstr>Пингвины</vt:lpstr>
      <vt:lpstr>Презентация PowerPoint</vt:lpstr>
      <vt:lpstr>                    Императорский пингвин</vt:lpstr>
      <vt:lpstr>Альбатрос</vt:lpstr>
      <vt:lpstr>Презентация PowerPoint</vt:lpstr>
      <vt:lpstr>Презентация PowerPoint</vt:lpstr>
      <vt:lpstr>Заключение </vt:lpstr>
      <vt:lpstr>                     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501</cp:revision>
  <dcterms:created xsi:type="dcterms:W3CDTF">2022-02-20T17:33:42Z</dcterms:created>
  <dcterms:modified xsi:type="dcterms:W3CDTF">2022-02-26T18:58:31Z</dcterms:modified>
</cp:coreProperties>
</file>