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9" r:id="rId3"/>
    <p:sldId id="264" r:id="rId4"/>
    <p:sldId id="272" r:id="rId5"/>
    <p:sldId id="263" r:id="rId6"/>
    <p:sldId id="270" r:id="rId7"/>
    <p:sldId id="262" r:id="rId8"/>
    <p:sldId id="268" r:id="rId9"/>
    <p:sldId id="265" r:id="rId10"/>
    <p:sldId id="260" r:id="rId11"/>
    <p:sldId id="259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747CB-2DA0-4256-8010-90068BFF1633}" type="datetimeFigureOut">
              <a:rPr lang="ru-RU" smtClean="0"/>
              <a:t>08.08.2021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07523-7C1E-4E11-9762-7193C8D6B549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844824"/>
            <a:ext cx="734481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«Алфавит. Буква Ё»</a:t>
            </a:r>
          </a:p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Выполнила:    </a:t>
            </a: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воспитатель Литвинова </a:t>
            </a: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Валентина Владимировна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1052736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Пословицы с буквой Ё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Ёж, его руками не возьмёшь.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Ёжика черепаха не опередит.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Дерево узнаётся по плоду, а человек – по труду.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Великое древо на воле растёт.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Не собрав клёпок, не собьёшь и бочки.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Калина себя хвалила, что она с мёдом хороша.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Как медведь в лесу дуги гнёт: гнёт не парит, переломит – не тужит.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3" name="Рисунок 2" descr="slide_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124744"/>
            <a:ext cx="5328593" cy="36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692696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Весёлая звёздочка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725144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Певец по….   2 Школьник в школу ид…3 Человек на свете жив….4 Учитель задание да…5 Солдат службу нес…6Автобус людей вез..7 Через дорогу мама руку да….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5" name="Рисунок 4" descr="slide_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56792"/>
            <a:ext cx="7200800" cy="42484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69269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Кроссворд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60458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 букву «Ё»на картинке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уква ё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124744"/>
            <a:ext cx="8390477" cy="5247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3" name="Рисунок 2" descr="slide_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836712"/>
            <a:ext cx="7776864" cy="57371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4365104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 здравствуй, буква Ё!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Настроенье как твоё?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908720"/>
            <a:ext cx="4464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же появилась буква «Ё»?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 одной версии, эта буква была введена Николаем Карамзиным, великим русским учёным и поэтом, в 1797 году. Он решил заменить при подготовке в печать одного из своих стихотворений две буквы в слове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слiозы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на одну – «ё». И с тех пор сочетание букв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iо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было заменено одним символом «ё».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lide_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124744"/>
            <a:ext cx="3672408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852936"/>
            <a:ext cx="5904656" cy="3238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908720"/>
            <a:ext cx="71287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Буква «Ё» появилась в русском алфавите 220 лет назад. Её придумала Екатерина Дашкова, подруга императрицы Екатерины 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Буква «Ё» стоит на 7 месте в алфавите.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русском языке около 12 500 слов с «Ё». Из них около 150 на «Ё» начинаются и около 300 на «Ё» заканчиваются.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124744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русских фамилиях «Ё» встречается примерно в двух случаях из ста.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Есть в нашем языке слова с двумя и даже тремя буквами «Ё»: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трёхзвёздный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четырёхведёрный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Бёрёлёх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(река в Якутии),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Бёрёгёш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Кёгёлён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(мужские имена на Алтае).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русском языке насчитывается 12 мужских и 5 женских имён, в полных формах которых присутствует «Ё». Это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Аксён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Артём, Нефёд,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Пармён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Пётр,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Рёрик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Савёл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Селивёрст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Семён, Фёдор, Ярём; Алёна, Клёна, Матрёна,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Фёкла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Флёна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836712"/>
            <a:ext cx="7200800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pic>
        <p:nvPicPr>
          <p:cNvPr id="3" name="Рисунок 2" descr="view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052736"/>
            <a:ext cx="4626801" cy="5184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908720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Вспомним как пишется прописная буква «Ё»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e27_67249329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6"/>
            <a:ext cx="9144000" cy="685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692696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Загадки на букву Ё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иголки и булавки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Выползают из-под лавки,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меня они глядят,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Молока они хотят.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(Ёж)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Колюч. да не ёж.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(Ёрш)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прихожу с подарками,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Блещу огнями яркими,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Нарядная, забавная,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Новый Год я главная.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(Ёлка)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445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12</cp:revision>
  <dcterms:created xsi:type="dcterms:W3CDTF">2016-03-05T08:14:21Z</dcterms:created>
  <dcterms:modified xsi:type="dcterms:W3CDTF">2021-08-08T17:48:26Z</dcterms:modified>
</cp:coreProperties>
</file>