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0" r:id="rId4"/>
    <p:sldId id="259" r:id="rId5"/>
    <p:sldId id="262" r:id="rId6"/>
    <p:sldId id="261" r:id="rId7"/>
    <p:sldId id="264" r:id="rId8"/>
    <p:sldId id="263" r:id="rId9"/>
    <p:sldId id="266" r:id="rId10"/>
    <p:sldId id="265" r:id="rId11"/>
    <p:sldId id="268" r:id="rId12"/>
    <p:sldId id="267" r:id="rId13"/>
    <p:sldId id="269" r:id="rId14"/>
    <p:sldId id="274" r:id="rId15"/>
    <p:sldId id="276" r:id="rId16"/>
    <p:sldId id="278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8" d="100"/>
          <a:sy n="38" d="100"/>
        </p:scale>
        <p:origin x="-2316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6.jpeg"/><Relationship Id="rId7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gif"/><Relationship Id="rId7" Type="http://schemas.openxmlformats.org/officeDocument/2006/relationships/image" Target="../media/image45.png"/><Relationship Id="rId12" Type="http://schemas.openxmlformats.org/officeDocument/2006/relationships/image" Target="../media/image5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gif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voyrebenok.ru/images/animals/30.1.jpg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1.jpeg"/><Relationship Id="rId5" Type="http://schemas.openxmlformats.org/officeDocument/2006/relationships/image" Target="../media/image7.jpeg"/><Relationship Id="rId15" Type="http://schemas.openxmlformats.org/officeDocument/2006/relationships/image" Target="../media/image15.jpeg"/><Relationship Id="rId10" Type="http://schemas.openxmlformats.org/officeDocument/2006/relationships/hyperlink" Target="http://www.tvoyrebenok.ru/images/animals/25.1.jpg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0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972616" y="188640"/>
            <a:ext cx="111612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ЖИВОТНЫЕ ЯМАЛА ПРИСПОСОБИЛИСЬ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СУРОВЫМ КЛИМАТИЧЕСКИМ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УСЛОВИЯМ СЕВЕРА?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5" y="2420888"/>
            <a:ext cx="482454" cy="360040"/>
          </a:xfrm>
          <a:prstGeom prst="rect">
            <a:avLst/>
          </a:prstGeom>
          <a:noFill/>
        </p:spPr>
      </p:pic>
      <p:pic>
        <p:nvPicPr>
          <p:cNvPr id="14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432048" cy="322424"/>
          </a:xfrm>
          <a:prstGeom prst="rect">
            <a:avLst/>
          </a:prstGeom>
          <a:noFill/>
        </p:spPr>
      </p:pic>
      <p:pic>
        <p:nvPicPr>
          <p:cNvPr id="15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149080"/>
            <a:ext cx="432048" cy="322424"/>
          </a:xfrm>
          <a:prstGeom prst="rect">
            <a:avLst/>
          </a:prstGeom>
          <a:noFill/>
        </p:spPr>
      </p:pic>
      <p:pic>
        <p:nvPicPr>
          <p:cNvPr id="16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60648"/>
            <a:ext cx="385963" cy="288032"/>
          </a:xfrm>
          <a:prstGeom prst="rect">
            <a:avLst/>
          </a:prstGeom>
          <a:noFill/>
        </p:spPr>
      </p:pic>
      <p:pic>
        <p:nvPicPr>
          <p:cNvPr id="17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844824"/>
            <a:ext cx="432048" cy="322424"/>
          </a:xfrm>
          <a:prstGeom prst="rect">
            <a:avLst/>
          </a:prstGeom>
          <a:noFill/>
        </p:spPr>
      </p:pic>
      <p:pic>
        <p:nvPicPr>
          <p:cNvPr id="18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628800"/>
            <a:ext cx="385963" cy="288032"/>
          </a:xfrm>
          <a:prstGeom prst="rect">
            <a:avLst/>
          </a:prstGeom>
          <a:noFill/>
        </p:spPr>
      </p:pic>
      <p:pic>
        <p:nvPicPr>
          <p:cNvPr id="19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708920"/>
            <a:ext cx="359866" cy="366409"/>
          </a:xfrm>
          <a:prstGeom prst="rect">
            <a:avLst/>
          </a:prstGeom>
          <a:noFill/>
        </p:spPr>
      </p:pic>
      <p:pic>
        <p:nvPicPr>
          <p:cNvPr id="20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9" y="188640"/>
            <a:ext cx="360040" cy="366586"/>
          </a:xfrm>
          <a:prstGeom prst="rect">
            <a:avLst/>
          </a:prstGeom>
          <a:noFill/>
        </p:spPr>
      </p:pic>
      <p:pic>
        <p:nvPicPr>
          <p:cNvPr id="21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204864"/>
            <a:ext cx="360040" cy="366586"/>
          </a:xfrm>
          <a:prstGeom prst="rect">
            <a:avLst/>
          </a:prstGeom>
          <a:noFill/>
        </p:spPr>
      </p:pic>
      <p:pic>
        <p:nvPicPr>
          <p:cNvPr id="22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1" y="4581128"/>
            <a:ext cx="360040" cy="366586"/>
          </a:xfrm>
          <a:prstGeom prst="rect">
            <a:avLst/>
          </a:prstGeom>
          <a:noFill/>
        </p:spPr>
      </p:pic>
      <p:pic>
        <p:nvPicPr>
          <p:cNvPr id="23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797152"/>
            <a:ext cx="360040" cy="366586"/>
          </a:xfrm>
          <a:prstGeom prst="rect">
            <a:avLst/>
          </a:prstGeom>
          <a:noFill/>
        </p:spPr>
      </p:pic>
      <p:pic>
        <p:nvPicPr>
          <p:cNvPr id="24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365104"/>
            <a:ext cx="360039" cy="366585"/>
          </a:xfrm>
          <a:prstGeom prst="rect">
            <a:avLst/>
          </a:prstGeom>
          <a:noFill/>
        </p:spPr>
      </p:pic>
      <p:pic>
        <p:nvPicPr>
          <p:cNvPr id="25" name="Picture 18" descr="06bda9bd896c26e0cc2feaaaa2232d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2780928"/>
            <a:ext cx="353611" cy="360040"/>
          </a:xfrm>
          <a:prstGeom prst="rect">
            <a:avLst/>
          </a:prstGeom>
          <a:noFill/>
        </p:spPr>
      </p:pic>
      <p:pic>
        <p:nvPicPr>
          <p:cNvPr id="26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2656"/>
            <a:ext cx="482454" cy="360040"/>
          </a:xfrm>
          <a:prstGeom prst="rect">
            <a:avLst/>
          </a:prstGeom>
          <a:noFill/>
        </p:spPr>
      </p:pic>
      <p:pic>
        <p:nvPicPr>
          <p:cNvPr id="27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573016"/>
            <a:ext cx="482454" cy="360040"/>
          </a:xfrm>
          <a:prstGeom prst="rect">
            <a:avLst/>
          </a:prstGeom>
          <a:noFill/>
        </p:spPr>
      </p:pic>
      <p:pic>
        <p:nvPicPr>
          <p:cNvPr id="28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852936"/>
            <a:ext cx="482454" cy="360040"/>
          </a:xfrm>
          <a:prstGeom prst="rect">
            <a:avLst/>
          </a:prstGeom>
          <a:noFill/>
        </p:spPr>
      </p:pic>
      <p:pic>
        <p:nvPicPr>
          <p:cNvPr id="29" name="Picture 34" descr="d2cb88548b80da1cbb645576ccc50fd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97152"/>
            <a:ext cx="482454" cy="360040"/>
          </a:xfrm>
          <a:prstGeom prst="rect">
            <a:avLst/>
          </a:prstGeom>
          <a:noFill/>
        </p:spPr>
      </p:pic>
      <p:pic>
        <p:nvPicPr>
          <p:cNvPr id="4" name="Picture 2" descr="C:\Users\User\Desktop\1618824454_34-phonoteka_org-p-besshovnii-fon-zima-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271" y="0"/>
            <a:ext cx="9217271" cy="69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55-550782_mamanthunk-clipart-sketches-elephant-images-baby-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09" y="2520208"/>
            <a:ext cx="3652647" cy="442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031941" y="1096580"/>
            <a:ext cx="45660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PT Astra Serif" pitchFamily="18" charset="-52"/>
                <a:ea typeface="PT Astra Serif" pitchFamily="18" charset="-52"/>
              </a:rPr>
              <a:t>«Гость из прошлого»</a:t>
            </a:r>
            <a:endParaRPr lang="ru-RU" sz="4400" dirty="0"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b="12598"/>
          <a:stretch>
            <a:fillRect/>
          </a:stretch>
        </p:blipFill>
        <p:spPr bwMode="auto">
          <a:xfrm>
            <a:off x="2195736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42210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5010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270892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77281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33265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50912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28498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23488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БЕЛАЯ КУРОПАТКА</a:t>
            </a:r>
          </a:p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15532" t="8722" r="19230" b="31399"/>
          <a:stretch>
            <a:fillRect/>
          </a:stretch>
        </p:blipFill>
        <p:spPr bwMode="auto">
          <a:xfrm>
            <a:off x="2123728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306896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7008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501317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1490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0608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5486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94116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4290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4482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486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БЕЛАЯ ПОЛЯРНАЯ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СОВА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l="10079" t="13466" r="10079" b="10773"/>
          <a:stretch>
            <a:fillRect/>
          </a:stretch>
        </p:blipFill>
        <p:spPr bwMode="auto">
          <a:xfrm>
            <a:off x="2051720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51571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443711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57301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306896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16288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3569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98884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90872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40466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ЛЕММИНГ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l="31748" t="14667" r="28724" b="30462"/>
          <a:stretch>
            <a:fillRect/>
          </a:stretch>
        </p:blipFill>
        <p:spPr bwMode="auto">
          <a:xfrm>
            <a:off x="1907704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1277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50912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21297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378904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24208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0608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69269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40466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78092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КАКАЯ  У ЗВЕРЕЙ ТОЛСТАЯ ШКУРА И ГУСТАЯ, ДЛИННАЯ ШЕРСТЬ!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42" y="1196752"/>
            <a:ext cx="3838958" cy="28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24744"/>
            <a:ext cx="3938668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978000"/>
            <a:ext cx="3838958" cy="28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СЕВЕРНЫЙ ОЛЕНЬ- ГЛАВНОЕ ЖИВОТНОЕ ТУНДРЫ!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s640x6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3240360" cy="25669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D:\Глушаков\мех оленя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908720"/>
            <a:ext cx="352839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00000">
            <a:off x="3219285" y="4172084"/>
            <a:ext cx="2685523" cy="2142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11560" y="260648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ПОЧЕМУ МНОГИЕ ЖИВОТНЫЕ СЕВЕРА МЕНЯЮТ ЦВЕТ СВОЕЙ ШУБКИ НА БЕЛУЮ?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52acce8f425158f51360abbced_pre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1872208" cy="1228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 descr="песц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941168"/>
            <a:ext cx="1801033" cy="1350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140968"/>
            <a:ext cx="1955032" cy="1305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snowy-owl"/>
          <p:cNvPicPr>
            <a:picLocks noChangeAspect="1" noChangeArrowheads="1"/>
          </p:cNvPicPr>
          <p:nvPr/>
        </p:nvPicPr>
        <p:blipFill>
          <a:blip r:embed="rId6" cstate="print"/>
          <a:srcRect l="15256" t="10335" r="6398" b="10335"/>
          <a:stretch>
            <a:fillRect/>
          </a:stretch>
        </p:blipFill>
        <p:spPr bwMode="auto">
          <a:xfrm>
            <a:off x="5220072" y="1268760"/>
            <a:ext cx="1891729" cy="1276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/>
          <p:nvPr/>
        </p:nvPicPr>
        <p:blipFill>
          <a:blip r:embed="rId7" cstate="print"/>
          <a:srcRect b="12598"/>
          <a:stretch>
            <a:fillRect/>
          </a:stretch>
        </p:blipFill>
        <p:spPr bwMode="auto">
          <a:xfrm>
            <a:off x="3635896" y="4509120"/>
            <a:ext cx="1728192" cy="1863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/>
          <p:nvPr/>
        </p:nvPicPr>
        <p:blipFill>
          <a:blip r:embed="rId8" cstate="print"/>
          <a:srcRect l="15532" t="8722" r="19230" b="31399"/>
          <a:stretch>
            <a:fillRect/>
          </a:stretch>
        </p:blipFill>
        <p:spPr bwMode="auto">
          <a:xfrm>
            <a:off x="6012160" y="2924944"/>
            <a:ext cx="1584176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/>
          <p:nvPr/>
        </p:nvPicPr>
        <p:blipFill>
          <a:blip r:embed="rId9" cstate="print"/>
          <a:srcRect l="34016" b="6329"/>
          <a:stretch>
            <a:fillRect/>
          </a:stretch>
        </p:blipFill>
        <p:spPr bwMode="auto">
          <a:xfrm>
            <a:off x="6660232" y="4797152"/>
            <a:ext cx="1800200" cy="1467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0_5a047_7785b4d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5-12379680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950506" cy="1584176"/>
          </a:xfrm>
          <a:prstGeom prst="rect">
            <a:avLst/>
          </a:prstGeom>
          <a:noFill/>
        </p:spPr>
      </p:pic>
      <p:pic>
        <p:nvPicPr>
          <p:cNvPr id="6" name="Picture 8" descr="5-12379680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32656"/>
            <a:ext cx="936104" cy="1560173"/>
          </a:xfrm>
          <a:prstGeom prst="rect">
            <a:avLst/>
          </a:prstGeom>
          <a:noFill/>
        </p:spPr>
      </p:pic>
      <p:pic>
        <p:nvPicPr>
          <p:cNvPr id="7" name="Picture 8" descr="5-12379680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836712"/>
            <a:ext cx="864096" cy="1440160"/>
          </a:xfrm>
          <a:prstGeom prst="rect">
            <a:avLst/>
          </a:prstGeom>
          <a:noFill/>
        </p:spPr>
      </p:pic>
      <p:pic>
        <p:nvPicPr>
          <p:cNvPr id="8" name="Picture 8" descr="5-12379680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50506" cy="1584176"/>
          </a:xfrm>
          <a:prstGeom prst="rect">
            <a:avLst/>
          </a:prstGeom>
          <a:noFill/>
        </p:spPr>
      </p:pic>
      <p:pic>
        <p:nvPicPr>
          <p:cNvPr id="9" name="Picture 8" descr="5-12379680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32656"/>
            <a:ext cx="950506" cy="1584176"/>
          </a:xfrm>
          <a:prstGeom prst="rect">
            <a:avLst/>
          </a:prstGeom>
          <a:noFill/>
        </p:spPr>
      </p:pic>
      <p:pic>
        <p:nvPicPr>
          <p:cNvPr id="16" name="Picture 10" descr="мишутка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156825"/>
            <a:ext cx="1296144" cy="1275881"/>
          </a:xfrm>
          <a:prstGeom prst="rect">
            <a:avLst/>
          </a:prstGeom>
          <a:noFill/>
        </p:spPr>
      </p:pic>
      <p:pic>
        <p:nvPicPr>
          <p:cNvPr id="17" name="Picture 6" descr="олен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2110" y="3741271"/>
            <a:ext cx="1512168" cy="2077819"/>
          </a:xfrm>
          <a:prstGeom prst="rect">
            <a:avLst/>
          </a:prstGeom>
          <a:noFill/>
        </p:spPr>
      </p:pic>
      <p:pic>
        <p:nvPicPr>
          <p:cNvPr id="18" name="Picture 5" descr="волчи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5921896"/>
            <a:ext cx="1117694" cy="936104"/>
          </a:xfrm>
          <a:prstGeom prst="rect">
            <a:avLst/>
          </a:prstGeom>
          <a:noFill/>
        </p:spPr>
      </p:pic>
      <p:pic>
        <p:nvPicPr>
          <p:cNvPr id="19" name="Picture 11" descr="лисичка6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5026496"/>
            <a:ext cx="1584176" cy="1153796"/>
          </a:xfrm>
          <a:prstGeom prst="rect">
            <a:avLst/>
          </a:prstGeom>
          <a:noFill/>
        </p:spPr>
      </p:pic>
      <p:pic>
        <p:nvPicPr>
          <p:cNvPr id="20" name="Picture 19" descr="103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6376" y="6021288"/>
            <a:ext cx="899592" cy="606142"/>
          </a:xfrm>
          <a:prstGeom prst="rect">
            <a:avLst/>
          </a:prstGeom>
          <a:noFill/>
        </p:spPr>
      </p:pic>
      <p:pic>
        <p:nvPicPr>
          <p:cNvPr id="13" name="Picture 9" descr="хорёк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5805264"/>
            <a:ext cx="1082593" cy="836712"/>
          </a:xfrm>
          <a:prstGeom prst="rect">
            <a:avLst/>
          </a:prstGeom>
          <a:noFill/>
        </p:spPr>
      </p:pic>
      <p:pic>
        <p:nvPicPr>
          <p:cNvPr id="14" name="Picture 21" descr="bird37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12360" y="2708920"/>
            <a:ext cx="1047750" cy="514350"/>
          </a:xfrm>
          <a:prstGeom prst="rect">
            <a:avLst/>
          </a:prstGeom>
          <a:noFill/>
        </p:spPr>
      </p:pic>
      <p:pic>
        <p:nvPicPr>
          <p:cNvPr id="15" name="Picture 21" descr="bird37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31640" y="2780928"/>
            <a:ext cx="1047750" cy="514350"/>
          </a:xfrm>
          <a:prstGeom prst="rect">
            <a:avLst/>
          </a:prstGeom>
          <a:noFill/>
        </p:spPr>
      </p:pic>
      <p:pic>
        <p:nvPicPr>
          <p:cNvPr id="21" name="Picture 19" descr="103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9628" y="6251858"/>
            <a:ext cx="899592" cy="606142"/>
          </a:xfrm>
          <a:prstGeom prst="rect">
            <a:avLst/>
          </a:prstGeom>
          <a:noFill/>
        </p:spPr>
      </p:pic>
      <p:pic>
        <p:nvPicPr>
          <p:cNvPr id="24" name="Picture 10" descr="горностай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60032" y="5373216"/>
            <a:ext cx="1596389" cy="370397"/>
          </a:xfrm>
          <a:prstGeom prst="rect">
            <a:avLst/>
          </a:prstGeom>
          <a:noFill/>
        </p:spPr>
      </p:pic>
      <p:pic>
        <p:nvPicPr>
          <p:cNvPr id="3075" name="Picture 3" descr="C:\Users\User\Desktop\1304887756_w640_h640_mamontenok-vafelnaya-kartinka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6" r="32284" b="27009"/>
          <a:stretch/>
        </p:blipFill>
        <p:spPr bwMode="auto">
          <a:xfrm>
            <a:off x="1408178" y="5242892"/>
            <a:ext cx="1704008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1618824454_34-phonoteka_org-p-besshovnii-fon-zima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16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4"/>
          <p:cNvPicPr>
            <a:picLocks noChangeAspect="1" noChangeArrowheads="1"/>
          </p:cNvPicPr>
          <p:nvPr/>
        </p:nvPicPr>
        <p:blipFill>
          <a:blip r:embed="rId3" cstate="print"/>
          <a:srcRect b="12192"/>
          <a:stretch>
            <a:fillRect/>
          </a:stretch>
        </p:blipFill>
        <p:spPr bwMode="auto">
          <a:xfrm>
            <a:off x="683568" y="476672"/>
            <a:ext cx="1368000" cy="1161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060846"/>
            <a:ext cx="1368000" cy="1228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3" descr="3153"/>
          <p:cNvPicPr>
            <a:picLocks noChangeAspect="1" noChangeArrowheads="1"/>
          </p:cNvPicPr>
          <p:nvPr/>
        </p:nvPicPr>
        <p:blipFill>
          <a:blip r:embed="rId5" cstate="print"/>
          <a:srcRect b="9093"/>
          <a:stretch>
            <a:fillRect/>
          </a:stretch>
        </p:blipFill>
        <p:spPr bwMode="auto">
          <a:xfrm>
            <a:off x="683568" y="3501008"/>
            <a:ext cx="1368000" cy="1142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7" descr="песц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5085184"/>
            <a:ext cx="1368000" cy="1142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6" descr="10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79" y="476670"/>
            <a:ext cx="1332000" cy="1141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 descr="http://www.tvoyrebenok.ru/images/animals/30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7" y="1988840"/>
            <a:ext cx="1332000" cy="1210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5" descr="http://www.tvoyrebenok.ru/images/animals/25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3429000"/>
            <a:ext cx="1332000" cy="1180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4869161"/>
            <a:ext cx="1332000" cy="1160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18" descr="7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92080" y="5445223"/>
            <a:ext cx="1368000" cy="1150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15" descr="24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03848" y="5445226"/>
            <a:ext cx="1368000" cy="1135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User\Desktop\scale_1200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34" y="763327"/>
            <a:ext cx="3202137" cy="382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/>
          <p:cNvPicPr/>
          <p:nvPr/>
        </p:nvPicPr>
        <p:blipFill>
          <a:blip r:embed="rId3" cstate="print"/>
          <a:srcRect l="22564" b="6759"/>
          <a:stretch>
            <a:fillRect/>
          </a:stretch>
        </p:blipFill>
        <p:spPr bwMode="auto">
          <a:xfrm>
            <a:off x="2195736" y="1718648"/>
            <a:ext cx="4680520" cy="51393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СЕВЕРНЫЙ ОЛЕНЬ</a:t>
            </a:r>
          </a:p>
          <a:p>
            <a:pPr algn="ctr"/>
            <a:endParaRPr lang="ru-RU" dirty="0"/>
          </a:p>
        </p:txBody>
      </p:sp>
      <p:pic>
        <p:nvPicPr>
          <p:cNvPr id="7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42210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28498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23488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15567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18864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65313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3569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0608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7667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одержимое 4"/>
          <p:cNvPicPr>
            <a:picLocks/>
          </p:cNvPicPr>
          <p:nvPr/>
        </p:nvPicPr>
        <p:blipFill>
          <a:blip r:embed="rId3" cstate="print"/>
          <a:srcRect l="11339" t="15874" r="13606"/>
          <a:stretch>
            <a:fillRect/>
          </a:stretch>
        </p:blipFill>
        <p:spPr bwMode="auto">
          <a:xfrm>
            <a:off x="1907704" y="1818000"/>
            <a:ext cx="4680520" cy="504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Лента лицом вверх 11"/>
          <p:cNvSpPr/>
          <p:nvPr/>
        </p:nvSpPr>
        <p:spPr>
          <a:xfrm>
            <a:off x="1403648" y="260648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23728" y="40466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472514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42210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21297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56490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7008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2606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58112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69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13285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6206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ПЕСЕЦ</a:t>
            </a:r>
          </a:p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30518" r="9390" b="8590"/>
          <a:stretch>
            <a:fillRect/>
          </a:stretch>
        </p:blipFill>
        <p:spPr bwMode="auto">
          <a:xfrm>
            <a:off x="1979712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01317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42210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4290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263691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6288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33265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3488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6206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ПОЛЯРНЫЙ ВОЛК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l="34016" b="6329"/>
          <a:stretch>
            <a:fillRect/>
          </a:stretch>
        </p:blipFill>
        <p:spPr bwMode="auto">
          <a:xfrm>
            <a:off x="1979712" y="1673424"/>
            <a:ext cx="4752000" cy="51845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371703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64502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20608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77281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33265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0912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4290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13285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486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11760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ЛИСИЦА</a:t>
            </a:r>
          </a:p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1823" r="15191"/>
          <a:stretch>
            <a:fillRect/>
          </a:stretch>
        </p:blipFill>
        <p:spPr bwMode="auto">
          <a:xfrm>
            <a:off x="2123728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51571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465313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28498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263691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155679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18864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14096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27687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83671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ГОРНОСТАЙ</a:t>
            </a:r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t="3060"/>
          <a:stretch>
            <a:fillRect/>
          </a:stretch>
        </p:blipFill>
        <p:spPr bwMode="auto">
          <a:xfrm>
            <a:off x="2051720" y="1638000"/>
            <a:ext cx="468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72514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429309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5010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278092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98884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26064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1703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27687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6206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Лента лицом вверх 10"/>
          <p:cNvSpPr/>
          <p:nvPr/>
        </p:nvSpPr>
        <p:spPr>
          <a:xfrm>
            <a:off x="1475656" y="116632"/>
            <a:ext cx="5976664" cy="129614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04664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БУРЫЙ МЕДВЕДЬ</a:t>
            </a:r>
          </a:p>
          <a:p>
            <a:pPr algn="ctr"/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14173" r="5669"/>
          <a:stretch>
            <a:fillRect/>
          </a:stretch>
        </p:blipFill>
        <p:spPr bwMode="auto">
          <a:xfrm>
            <a:off x="1979712" y="1638000"/>
            <a:ext cx="4860000" cy="52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2" descr="lines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165304"/>
            <a:ext cx="8352928" cy="516632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53012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91683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29969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25" y="41490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191683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54868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797152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0100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20486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692696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62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57</cp:revision>
  <dcterms:created xsi:type="dcterms:W3CDTF">2012-11-03T12:36:42Z</dcterms:created>
  <dcterms:modified xsi:type="dcterms:W3CDTF">2022-02-13T10:26:42Z</dcterms:modified>
</cp:coreProperties>
</file>