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68" r:id="rId5"/>
    <p:sldId id="282" r:id="rId6"/>
    <p:sldId id="271" r:id="rId7"/>
    <p:sldId id="273" r:id="rId8"/>
    <p:sldId id="277" r:id="rId9"/>
    <p:sldId id="27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1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3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static1.keep4u.ru/2007/04/10/d7a11da3efac96b8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412776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Let’s celebrate!</a:t>
            </a:r>
            <a:b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n-US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7 form</a:t>
            </a:r>
            <a:endParaRPr lang="ru-RU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437112"/>
            <a:ext cx="6400800" cy="1752600"/>
          </a:xfrm>
        </p:spPr>
        <p:txBody>
          <a:bodyPr>
            <a:normAutofit/>
          </a:bodyPr>
          <a:lstStyle/>
          <a:p>
            <a:pPr marL="2152650" algn="l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Саенко Светлана Николаевна</a:t>
            </a:r>
          </a:p>
          <a:p>
            <a:pPr marL="2152650" algn="l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учитель английского языка</a:t>
            </a:r>
          </a:p>
          <a:p>
            <a:pPr marL="2152650" algn="l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Большедорожного филиала</a:t>
            </a:r>
          </a:p>
          <a:p>
            <a:pPr marL="2152650" algn="l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МБОУ «Северная СОШ № 2»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vizitki-rus.ru/img/1391/X_2bf83ddb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9132" y="0"/>
            <a:ext cx="3664868" cy="3494973"/>
          </a:xfrm>
          <a:prstGeom prst="rect">
            <a:avLst/>
          </a:prstGeom>
          <a:noFill/>
        </p:spPr>
      </p:pic>
      <p:pic>
        <p:nvPicPr>
          <p:cNvPr id="1028" name="Picture 4" descr="http://shkolamudrosti.ru/media/images/base64/549fae41cf4032ecc1dc183c2356b13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21088"/>
            <a:ext cx="4101174" cy="2636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propromotionretailoutlet.com/photo/56e46917b8157.jpg"/>
          <p:cNvPicPr>
            <a:picLocks noChangeAspect="1" noChangeArrowheads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s://yt3.ggpht.com/-4TQYHmDU6SY/AAAAAAAAAAI/AAAAAAAAAAA/G_ArxFh_kD4/s900-c-k-no/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717032"/>
            <a:ext cx="2143200" cy="2143200"/>
          </a:xfrm>
          <a:prstGeom prst="rect">
            <a:avLst/>
          </a:prstGeom>
          <a:noFill/>
        </p:spPr>
      </p:pic>
      <p:pic>
        <p:nvPicPr>
          <p:cNvPr id="1028" name="Picture 4" descr="http://img.likeness.ru/uploads/users/2066/143514957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645024"/>
            <a:ext cx="2238974" cy="2304256"/>
          </a:xfrm>
          <a:prstGeom prst="rect">
            <a:avLst/>
          </a:prstGeom>
          <a:noFill/>
        </p:spPr>
      </p:pic>
      <p:pic>
        <p:nvPicPr>
          <p:cNvPr id="1030" name="Picture 6" descr="http://kartinka1.ru/nabori/cifry/1/10-cifry_k_prazdniku_novyj_go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3717032"/>
            <a:ext cx="2425452" cy="2425452"/>
          </a:xfrm>
          <a:prstGeom prst="rect">
            <a:avLst/>
          </a:prstGeom>
          <a:noFill/>
        </p:spPr>
      </p:pic>
      <p:pic>
        <p:nvPicPr>
          <p:cNvPr id="9" name="Picture 2" descr="http://img-fotki.yandex.ru/get/5300/b713201d.4/0_59614_fb3246f3_L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764704"/>
            <a:ext cx="6048672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kartinkijane.ru/download.php?file=201304/1600x1200/kartinkijane.ru-257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4" name="Picture 4" descr="http://s10042.edu35.ru/images/Fotografii/%D0%A0%D0%B0%D0%B7%D0%BD%D1%8B%D0%B5/0b6zgYApi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0007" y="3645024"/>
            <a:ext cx="4383992" cy="3212976"/>
          </a:xfrm>
          <a:prstGeom prst="rect">
            <a:avLst/>
          </a:prstGeom>
          <a:noFill/>
        </p:spPr>
      </p:pic>
      <p:pic>
        <p:nvPicPr>
          <p:cNvPr id="16390" name="Picture 6" descr="Desembarco de Colón de Dióscoro Pueb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283968" cy="3068960"/>
          </a:xfrm>
          <a:prstGeom prst="rect">
            <a:avLst/>
          </a:prstGeom>
          <a:noFill/>
        </p:spPr>
      </p:pic>
      <p:pic>
        <p:nvPicPr>
          <p:cNvPr id="16392" name="Picture 8" descr="http://bigpicture.ru/wp-content/uploads/2011/01/6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9460" y="1"/>
            <a:ext cx="4594540" cy="3068960"/>
          </a:xfrm>
          <a:prstGeom prst="rect">
            <a:avLst/>
          </a:prstGeom>
          <a:noFill/>
        </p:spPr>
      </p:pic>
      <p:pic>
        <p:nvPicPr>
          <p:cNvPr id="16394" name="Picture 10" descr="http://us-america.ru/wp-content/uploads/2016/03/independence_da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149080"/>
            <a:ext cx="4401995" cy="2708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freeppt.ru/Prew/OrhidejaSlaid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endParaRPr lang="en-US" sz="3600" dirty="0" smtClean="0">
              <a:solidFill>
                <a:srgbClr val="003217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979712" y="836712"/>
          <a:ext cx="6624736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3816424"/>
              </a:tblGrid>
              <a:tr h="5184576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go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send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wear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watch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have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eat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give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decorate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celebrate</a:t>
                      </a:r>
                      <a:endParaRPr lang="ru-RU" sz="36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Christmas Day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a party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special food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the fireworks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the house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a costume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to church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a present</a:t>
                      </a:r>
                    </a:p>
                    <a:p>
                      <a:r>
                        <a:rPr lang="en-US" sz="36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a card</a:t>
                      </a:r>
                    </a:p>
                    <a:p>
                      <a:endParaRPr lang="ru-RU" sz="36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namonitore.ru/uploads/catalog/3dgrafika/abstraktsiya_7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476672"/>
            <a:ext cx="7272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Twelfth Night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harvest festival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Mother’s Day/ Father’s Day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saint’s day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Easter Sunday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school trip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birthday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Valentine’s Day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carnival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prize- giving ceremony</a:t>
            </a:r>
            <a:endParaRPr lang="ru-RU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0-tub-ru.yandex.net/i?id=79d57d479a2dec5fba94d748dd2f4abe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boombob.ru/img/picture/Jul/05/54d48ebdfa9dfd671501a7cc7692ba3b/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2" name="Picture 4" descr="http://wallpapercraft.net/wp-content/uploads/2016/06/Funny-Thanksgiving-HD-Pictu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3934471" cy="2459044"/>
          </a:xfrm>
          <a:prstGeom prst="rect">
            <a:avLst/>
          </a:prstGeom>
          <a:noFill/>
        </p:spPr>
      </p:pic>
      <p:pic>
        <p:nvPicPr>
          <p:cNvPr id="12294" name="Picture 6" descr="http://www.helpuscreateahome.com/wp-content/uploads/2015/06/Good-thanksgiving-centerpiece-ideas-to-mak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9625" y="3473624"/>
            <a:ext cx="3384375" cy="3384376"/>
          </a:xfrm>
          <a:prstGeom prst="rect">
            <a:avLst/>
          </a:prstGeom>
          <a:noFill/>
        </p:spPr>
      </p:pic>
      <p:pic>
        <p:nvPicPr>
          <p:cNvPr id="12298" name="Picture 10" descr="http://northtexaskids.com/ntkblog/wp-content/uploads/2013/11/thanksgiving-health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51324"/>
            <a:ext cx="5148064" cy="2906676"/>
          </a:xfrm>
          <a:prstGeom prst="rect">
            <a:avLst/>
          </a:prstGeom>
          <a:noFill/>
        </p:spPr>
      </p:pic>
      <p:pic>
        <p:nvPicPr>
          <p:cNvPr id="12300" name="Picture 12" descr="http://artmodernmarketing.com/wp-content/uploads/2013/11/day-thanksgivin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1500" y="0"/>
            <a:ext cx="4762500" cy="3171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dduyt.ru/forum/imgs/560c09221b3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6428"/>
            <a:ext cx="9144000" cy="6914428"/>
          </a:xfrm>
          <a:prstGeom prst="rect">
            <a:avLst/>
          </a:prstGeom>
          <a:noFill/>
        </p:spPr>
      </p:pic>
      <p:pic>
        <p:nvPicPr>
          <p:cNvPr id="11266" name="Picture 2" descr="http://pickupinfo.ru/wp-content/uploads/2013/11/Thanksgiving-Day-Para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4461089" cy="3284984"/>
          </a:xfrm>
          <a:prstGeom prst="rect">
            <a:avLst/>
          </a:prstGeom>
          <a:noFill/>
        </p:spPr>
      </p:pic>
      <p:pic>
        <p:nvPicPr>
          <p:cNvPr id="11268" name="Picture 4" descr="http://nonabrooklyn.com/wp-content/uploads/2011/11/Brooklyn-Thanksgiving-Potluc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7607" y="4077072"/>
            <a:ext cx="4736393" cy="2780928"/>
          </a:xfrm>
          <a:prstGeom prst="rect">
            <a:avLst/>
          </a:prstGeom>
          <a:noFill/>
        </p:spPr>
      </p:pic>
      <p:pic>
        <p:nvPicPr>
          <p:cNvPr id="7" name="Picture 8" descr="http://www.rostov-language.ru/images/thanksgiving-parade_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33056"/>
            <a:ext cx="4228000" cy="2924944"/>
          </a:xfrm>
          <a:prstGeom prst="rect">
            <a:avLst/>
          </a:prstGeom>
          <a:noFill/>
        </p:spPr>
      </p:pic>
      <p:pic>
        <p:nvPicPr>
          <p:cNvPr id="8" name="Picture 2" descr="http://www.livingfullyafter40radio.com/wp-content/uploads/2010/11/thanksgiving-pi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7672" y="332656"/>
            <a:ext cx="4436328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www.navetkah.ru/wp-content/uploads/2014/07/Image0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http://i.123g.us/c/enov_thanks_wishes/card/10597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268760"/>
            <a:ext cx="6696744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95536" y="3212976"/>
          <a:ext cx="8424936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4752528"/>
              </a:tblGrid>
              <a:tr h="467106">
                <a:tc rowSpan="7">
                  <a:txBody>
                    <a:bodyPr/>
                    <a:lstStyle/>
                    <a:p>
                      <a:pPr algn="l"/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endParaRPr lang="ru-RU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                          </a:t>
                      </a:r>
                      <a:r>
                        <a:rPr lang="en-US" sz="2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know how</a:t>
                      </a:r>
                      <a:endParaRPr lang="ru-RU" sz="2400" dirty="0" smtClean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8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Now I</a:t>
                      </a:r>
                    </a:p>
                    <a:p>
                      <a:pPr algn="l"/>
                      <a:r>
                        <a:rPr lang="en-US" sz="28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    can</a:t>
                      </a:r>
                    </a:p>
                    <a:p>
                      <a:pPr algn="l"/>
                      <a:r>
                        <a:rPr lang="en-US" sz="28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  </a:t>
                      </a:r>
                      <a:endParaRPr lang="ru-RU" sz="28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b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speak about…</a:t>
                      </a:r>
                      <a:endParaRPr lang="ru-RU" sz="2600" b="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6710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understand</a:t>
                      </a:r>
                      <a:r>
                        <a:rPr lang="en-US" sz="2600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information…</a:t>
                      </a:r>
                      <a:endParaRPr lang="ru-RU" sz="260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6710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explain the problem (reason)…</a:t>
                      </a:r>
                      <a:endParaRPr lang="ru-RU" sz="260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6710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say my own opinion on…</a:t>
                      </a:r>
                      <a:endParaRPr lang="ru-RU" sz="260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6710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give arguments…</a:t>
                      </a:r>
                      <a:endParaRPr lang="ru-RU" sz="260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6710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find necessary </a:t>
                      </a:r>
                      <a:r>
                        <a:rPr lang="en-US" sz="2600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information…</a:t>
                      </a:r>
                      <a:endParaRPr lang="ru-RU" sz="260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6710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Etc.</a:t>
                      </a:r>
                      <a:endParaRPr lang="ru-RU" sz="2600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6" descr="https://fs00.infourok.ru/images/doc/234/101368/1/img11.jpg"/>
          <p:cNvPicPr>
            <a:picLocks noChangeAspect="1" noChangeArrowheads="1"/>
          </p:cNvPicPr>
          <p:nvPr/>
        </p:nvPicPr>
        <p:blipFill>
          <a:blip r:embed="rId2" cstate="print"/>
          <a:srcRect t="23628" b="8123"/>
          <a:stretch>
            <a:fillRect/>
          </a:stretch>
        </p:blipFill>
        <p:spPr bwMode="auto">
          <a:xfrm>
            <a:off x="1763688" y="0"/>
            <a:ext cx="6192688" cy="3169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102</Words>
  <Application>Microsoft Office PowerPoint</Application>
  <PresentationFormat>Экран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Let’s celebrate!        7 form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</cp:lastModifiedBy>
  <cp:revision>40</cp:revision>
  <dcterms:modified xsi:type="dcterms:W3CDTF">2017-07-13T06:39:43Z</dcterms:modified>
</cp:coreProperties>
</file>