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60" r:id="rId3"/>
    <p:sldId id="276" r:id="rId4"/>
    <p:sldId id="268" r:id="rId5"/>
    <p:sldId id="258" r:id="rId6"/>
    <p:sldId id="261" r:id="rId7"/>
    <p:sldId id="259" r:id="rId8"/>
    <p:sldId id="262" r:id="rId9"/>
    <p:sldId id="265" r:id="rId10"/>
    <p:sldId id="266" r:id="rId11"/>
    <p:sldId id="269" r:id="rId12"/>
    <p:sldId id="270" r:id="rId13"/>
    <p:sldId id="271" r:id="rId14"/>
    <p:sldId id="275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3" d="100"/>
          <a:sy n="63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F163E97-94A0-4DCC-A7D6-409EDD9126E3}" type="datetimeFigureOut">
              <a:rPr lang="ru-RU" smtClean="0"/>
              <a:pPr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9588B93-4061-4C56-9EFD-36A7D75B5A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4;&#1053;&#1057;\Downloads\&#1056;&#1072;&#1093;&#1084;&#1072;&#1085;&#1080;&#1085;&#1086;&#1074;%20-%20&#171;&#1057;&#1080;&#1088;&#1077;&#1085;&#1100;&#187;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786478" cy="358299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Сергей Рахманинов</a:t>
            </a:r>
            <a:br>
              <a:rPr lang="ru-RU" sz="6000" b="1" dirty="0" smtClean="0"/>
            </a:br>
            <a:r>
              <a:rPr lang="ru-RU" sz="6000" b="1" dirty="0" smtClean="0"/>
              <a:t>на </a:t>
            </a:r>
            <a:br>
              <a:rPr lang="ru-RU" sz="6000" b="1" dirty="0" smtClean="0"/>
            </a:br>
            <a:r>
              <a:rPr lang="ru-RU" sz="6000" b="1" dirty="0" smtClean="0"/>
              <a:t>Тамбовщине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dirty="0" smtClean="0"/>
              <a:t>Куликова Маргарита</a:t>
            </a:r>
          </a:p>
          <a:p>
            <a:pPr algn="r">
              <a:buNone/>
            </a:pPr>
            <a:r>
              <a:rPr lang="ru-RU" dirty="0" smtClean="0"/>
              <a:t>2 класс Б</a:t>
            </a:r>
          </a:p>
          <a:p>
            <a:pPr algn="r">
              <a:buNone/>
            </a:pPr>
            <a:r>
              <a:rPr lang="ru-RU" dirty="0" smtClean="0"/>
              <a:t>МАОУ СОШ №11</a:t>
            </a:r>
          </a:p>
          <a:p>
            <a:pPr algn="r">
              <a:buNone/>
            </a:pPr>
            <a:r>
              <a:rPr lang="ru-RU" dirty="0" smtClean="0"/>
              <a:t>Руководитель: Чеботарёва Н.М.</a:t>
            </a:r>
            <a:endParaRPr lang="ru-RU" dirty="0"/>
          </a:p>
        </p:txBody>
      </p:sp>
      <p:pic>
        <p:nvPicPr>
          <p:cNvPr id="4" name="Рисунок 3" descr="gC4Gptryyj7e_sergei-rakhmani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00108"/>
            <a:ext cx="3375446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472518" cy="485778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effectLst/>
              </a:rPr>
              <a:t>Музей-усадьба С. В. Рахманинова «Ивановка»</a:t>
            </a:r>
            <a:r>
              <a:rPr lang="ru-RU" sz="2200" dirty="0" smtClean="0">
                <a:effectLst/>
              </a:rPr>
              <a:t> — музей композитора С.В. Рахманинова, расположенный в деревне Ивановка Уваровского района Тамбовской области, принадлежавшей его родственникам Сатиным. С июня 1890 по апрель 1917 года он почти каждый год жил и работал в этом имении.</a:t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>Музей-усадьба С. В. Рахманинова «Ивановка» является крупнейшим мировым центром сохранения и трансляции российского культурного наследия, связанного с жизнью и творчеством Сергея Васильевича Рахманинова. Значительный период его жизни, с 1890 по 1917 год, был связан с усадьбой. Здесь зарождались многие творческие замыслы С. В. Рахманинова. Сейчас в Ивановке проходят научные конференции, музыкальные фестивали, конкурсы, концерты, музыкальные и театральные ассамблеи.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http://ratanews.ru/i/editor_upload/images/usadba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714884"/>
            <a:ext cx="2643206" cy="1948641"/>
          </a:xfrm>
          <a:prstGeom prst="rect">
            <a:avLst/>
          </a:prstGeom>
          <a:noFill/>
        </p:spPr>
      </p:pic>
      <p:pic>
        <p:nvPicPr>
          <p:cNvPr id="23556" name="Picture 4" descr="https://www.onlinetambov.ru/photo/2017/KatyaT/TkRJMU1qVTNNVVl0UmtFek15MDBRalE0TFVFMU1VVXRSRUl3TTBFelFURkZNMEl4TG1wd1pXYz0=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714884"/>
            <a:ext cx="2928958" cy="1950493"/>
          </a:xfrm>
          <a:prstGeom prst="rect">
            <a:avLst/>
          </a:prstGeom>
          <a:noFill/>
        </p:spPr>
      </p:pic>
      <p:pic>
        <p:nvPicPr>
          <p:cNvPr id="23558" name="Picture 6" descr="https://www.onlinetambov.ru/upload/iblock/3c1/3c114eb64be1fde9720bbedbcae196f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714884"/>
            <a:ext cx="2607447" cy="1881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186766" cy="266144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/>
              <a:t>Улица Сергея Рахманинова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в городе Тамбове является одной из самых красивых улиц и приводит к памятнику, установленному в честь этого великого композитора.</a:t>
            </a:r>
            <a:endParaRPr lang="ru-RU" sz="3000" dirty="0"/>
          </a:p>
        </p:txBody>
      </p:sp>
      <p:pic>
        <p:nvPicPr>
          <p:cNvPr id="25602" name="Picture 2" descr="https://s.vtambove.ru/localStorage/news/c9/95/bc/08/c995bc08_resizedScaled_1020to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00372"/>
            <a:ext cx="6929486" cy="3383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58204" cy="23042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Памятник Сергею Рахманинову установлен в одном из красивейших мест города Тамбова</a:t>
            </a:r>
            <a:endParaRPr lang="ru-RU" b="1" dirty="0"/>
          </a:p>
        </p:txBody>
      </p:sp>
      <p:pic>
        <p:nvPicPr>
          <p:cNvPr id="26626" name="Picture 2" descr="http://www.it-hotel.ru/wp-content/uploads/pamyatnik-rakhmaninovu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8401109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3042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Тамбовский государственный музыкально-педагогический институт имени С. В. Рахманинова</a:t>
            </a:r>
            <a:endParaRPr lang="ru-RU" dirty="0"/>
          </a:p>
        </p:txBody>
      </p:sp>
      <p:pic>
        <p:nvPicPr>
          <p:cNvPr id="27650" name="Picture 2" descr="https://goru.travel/storage/app/uploads/public/5ac/32f/21b/5ac32f21b7bcd1330322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14620"/>
            <a:ext cx="7600719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15370" cy="3857628"/>
          </a:xfrm>
        </p:spPr>
        <p:txBody>
          <a:bodyPr>
            <a:noAutofit/>
          </a:bodyPr>
          <a:lstStyle/>
          <a:p>
            <a:r>
              <a:rPr lang="ru-RU" sz="2500" dirty="0" smtClean="0"/>
              <a:t/>
            </a:r>
            <a:br>
              <a:rPr lang="ru-RU" sz="2500" dirty="0" smtClean="0"/>
            </a:br>
            <a:endParaRPr lang="ru-RU" sz="2500" dirty="0"/>
          </a:p>
        </p:txBody>
      </p:sp>
      <p:pic>
        <p:nvPicPr>
          <p:cNvPr id="30722" name="Picture 2" descr="https://cs8.pikabu.ru/post_img/2017/12/18/5/og_og_1513577248283732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857628"/>
            <a:ext cx="5301619" cy="27720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43636" y="6215082"/>
            <a:ext cx="261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Руки С.Рахманинова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82868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Выводы:</a:t>
            </a:r>
          </a:p>
          <a:p>
            <a:r>
              <a:rPr lang="ru-RU" sz="3200" dirty="0" err="1" smtClean="0"/>
              <a:t>Cергей</a:t>
            </a:r>
            <a:r>
              <a:rPr lang="ru-RU" sz="3200" dirty="0" smtClean="0"/>
              <a:t> Васильевич Рахманинов - один из тех композиторов, которыми гордится Россия. </a:t>
            </a:r>
          </a:p>
          <a:p>
            <a:r>
              <a:rPr lang="ru-RU" sz="3200" dirty="0" smtClean="0"/>
              <a:t>Этот выдающийся человек родственными и творческими узами связан с Тамбовским краем.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0" name="Picture 2" descr="https://ds02.infourok.ru/uploads/ex/0bc5/000785d4-d2fd6924/8/img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71480"/>
            <a:ext cx="6929486" cy="51971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5715016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Послушайте чудесное произведение. (Файл со звуком)</a:t>
            </a:r>
            <a:endParaRPr lang="ru-RU" dirty="0"/>
          </a:p>
        </p:txBody>
      </p:sp>
      <p:pic>
        <p:nvPicPr>
          <p:cNvPr id="6" name="Рахманинов - «Сирень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043890" cy="26432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Цель работы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Определить влияние Тамбовской губернии на творчество великого композитора С.Рахманинова</a:t>
            </a:r>
            <a:endParaRPr lang="ru-RU" dirty="0"/>
          </a:p>
        </p:txBody>
      </p:sp>
      <p:pic>
        <p:nvPicPr>
          <p:cNvPr id="3" name="Рисунок 2" descr="967437261_0 246 2770 1804_600x0_80_0_0_320af027019c2d8ee4fdd003f0fff6c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3071810"/>
            <a:ext cx="6500858" cy="365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14290"/>
            <a:ext cx="4857784" cy="65008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Задачи работы: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1.</a:t>
            </a:r>
            <a:r>
              <a:rPr lang="ru-RU" sz="2800" dirty="0" smtClean="0"/>
              <a:t> Изучить биографию Сергея Рахманинова</a:t>
            </a:r>
            <a:br>
              <a:rPr lang="ru-RU" sz="2800" dirty="0" smtClean="0"/>
            </a:br>
            <a:r>
              <a:rPr lang="ru-RU" sz="2800" b="1" dirty="0" smtClean="0"/>
              <a:t>2.</a:t>
            </a:r>
            <a:r>
              <a:rPr lang="ru-RU" sz="2800" dirty="0" smtClean="0"/>
              <a:t> Выявить значимость влияния творчества Сергея Рахманинова в воспитании подрастающего поколения</a:t>
            </a:r>
            <a:br>
              <a:rPr lang="ru-RU" sz="2800" dirty="0" smtClean="0"/>
            </a:br>
            <a:r>
              <a:rPr lang="ru-RU" sz="2800" b="1" dirty="0" smtClean="0"/>
              <a:t>3. </a:t>
            </a:r>
            <a:r>
              <a:rPr lang="ru-RU" sz="2800" dirty="0" smtClean="0"/>
              <a:t>Изучить значимые места и достопримечательности в честь великого композитора на Тамбовщине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6" name="Picture 2" descr="http://artru.info/il/img.php?img=863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37719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/>
              <a:t>А К Т У А Л Ь Н О С Т Ь  и  г и </a:t>
            </a:r>
            <a:r>
              <a:rPr lang="ru-RU" sz="2500" b="1" dirty="0" err="1" smtClean="0"/>
              <a:t>п</a:t>
            </a:r>
            <a:r>
              <a:rPr lang="ru-RU" sz="2500" b="1" dirty="0" smtClean="0"/>
              <a:t> о т е </a:t>
            </a:r>
            <a:r>
              <a:rPr lang="ru-RU" sz="2500" b="1" dirty="0" err="1" smtClean="0"/>
              <a:t>з</a:t>
            </a:r>
            <a:r>
              <a:rPr lang="ru-RU" sz="2500" b="1" dirty="0" smtClean="0"/>
              <a:t> а </a:t>
            </a:r>
            <a:endParaRPr lang="ru-RU" sz="2500" b="1" dirty="0"/>
          </a:p>
        </p:txBody>
      </p:sp>
      <p:pic>
        <p:nvPicPr>
          <p:cNvPr id="5" name="Рисунок 4" descr="maxresdefault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519" b="9519"/>
          <a:stretch>
            <a:fillRect/>
          </a:stretch>
        </p:blipFill>
        <p:spPr>
          <a:xfrm>
            <a:off x="1138238" y="374650"/>
            <a:ext cx="7334250" cy="33401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3714752"/>
            <a:ext cx="7333488" cy="2928958"/>
          </a:xfrm>
        </p:spPr>
        <p:txBody>
          <a:bodyPr>
            <a:normAutofit fontScale="62500" lnSpcReduction="20000"/>
          </a:bodyPr>
          <a:lstStyle/>
          <a:p>
            <a:endParaRPr lang="ru-RU" sz="2800" b="1" dirty="0" smtClean="0"/>
          </a:p>
          <a:p>
            <a:r>
              <a:rPr lang="ru-RU" sz="2800" b="1" dirty="0" smtClean="0"/>
              <a:t>Актуальность </a:t>
            </a:r>
            <a:r>
              <a:rPr lang="ru-RU" sz="2800" dirty="0" smtClean="0"/>
              <a:t>выбранной темы заключается в высокой значимости творчества Сергея Рахманинова в культурной, духовной, нравственной составляющей жизни каждого человека. Тема Родины в музыке С.Рахманинова, которая стала центральной и воплотилась в его произведениях, воспитывает в подрастающем поколении любовь к своей стране.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b="1" dirty="0" smtClean="0"/>
              <a:t>Гипотеза </a:t>
            </a:r>
            <a:r>
              <a:rPr lang="ru-RU" sz="2800" dirty="0" smtClean="0"/>
              <a:t>– посредством изучения творчества С.Рахманинова выявить его влияние на становление личности подрастающего поколения, привить любовь к родной земле.</a:t>
            </a:r>
          </a:p>
          <a:p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857224" y="5929330"/>
            <a:ext cx="7620000" cy="6858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000" b="1" dirty="0" smtClean="0"/>
              <a:t>Рахманинов Сергей Васильевич (1873 – 1943) – </a:t>
            </a:r>
          </a:p>
          <a:p>
            <a:pPr algn="ctr">
              <a:buNone/>
            </a:pPr>
            <a:r>
              <a:rPr lang="ru-RU" sz="2000" b="1" dirty="0" smtClean="0"/>
              <a:t>великий русский композитор, дирижер, пианист</a:t>
            </a:r>
          </a:p>
          <a:p>
            <a:endParaRPr lang="ru-RU" dirty="0"/>
          </a:p>
        </p:txBody>
      </p:sp>
      <p:pic>
        <p:nvPicPr>
          <p:cNvPr id="5" name="Рисунок 4" descr="0009-012-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t="9" b="9"/>
          <a:stretch>
            <a:fillRect/>
          </a:stretch>
        </p:blipFill>
        <p:spPr>
          <a:xfrm>
            <a:off x="1214414" y="1000108"/>
            <a:ext cx="6357982" cy="4756889"/>
          </a:xfrm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778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Краткая биография Сергея Рахманинова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4357718" cy="5929354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/>
              <a:t>Сергей Рахманинов появился на свет </a:t>
            </a:r>
            <a:br>
              <a:rPr lang="ru-RU" sz="2500" dirty="0" smtClean="0"/>
            </a:br>
            <a:r>
              <a:rPr lang="ru-RU" sz="2500" dirty="0" smtClean="0"/>
              <a:t>1 апреля 1873 года в имении </a:t>
            </a:r>
            <a:r>
              <a:rPr lang="ru-RU" sz="2500" dirty="0" err="1" smtClean="0"/>
              <a:t>Онег</a:t>
            </a:r>
            <a:r>
              <a:rPr lang="ru-RU" sz="2500" dirty="0" smtClean="0"/>
              <a:t> Новгородской губернии. С юных лет мальчик стал проявлять особый интерес к музыке, поэтому мама Любовь Петровна стала обучать его игре на инструменте с четырехлетнего возраста. </a:t>
            </a:r>
            <a:endParaRPr lang="ru-RU" sz="2500" dirty="0"/>
          </a:p>
        </p:txBody>
      </p:sp>
      <p:pic>
        <p:nvPicPr>
          <p:cNvPr id="1028" name="Picture 4" descr="http://www.arrauhouse.org/images/phot_01_Arrau_1909_Santiago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71546"/>
            <a:ext cx="385765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67494"/>
            <a:ext cx="8186766" cy="5183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Семья музыканта </a:t>
            </a:r>
            <a:endParaRPr lang="ru-RU" dirty="0"/>
          </a:p>
        </p:txBody>
      </p:sp>
      <p:pic>
        <p:nvPicPr>
          <p:cNvPr id="13314" name="Picture 2" descr="https://ds04.infourok.ru/uploads/ex/0a42/0000cd91-029e275b/2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696200" cy="577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57166"/>
            <a:ext cx="4043362" cy="59475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Сергей Васильевич окончил консерваторию по двум классам – фортепиано (1891 г.) и композиции (1892 г.). Его дипломной работой стала опера «Алеко», созданная им всего за семнадцать дней. За свое сочинение он получил высочайшую отметку «5+». </a:t>
            </a:r>
            <a:endParaRPr lang="ru-RU" sz="2800" dirty="0"/>
          </a:p>
        </p:txBody>
      </p:sp>
      <p:pic>
        <p:nvPicPr>
          <p:cNvPr id="18434" name="Picture 2" descr="https://24smi.org/public/media/resize/660x-/celebrity/2016/10/26/RfDMpU6209Jy_sergei-rakhmanin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4333875" cy="577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Музей-усадьба С.Рахманинова «Ивановка»</a:t>
            </a:r>
            <a:endParaRPr lang="ru-RU" b="1" dirty="0"/>
          </a:p>
        </p:txBody>
      </p:sp>
      <p:pic>
        <p:nvPicPr>
          <p:cNvPr id="19458" name="Picture 2" descr="https://protambov.ru/wp-content/uploads/2018/06/ivanovka-1024x6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858180" cy="5003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1">
      <a:dk1>
        <a:sysClr val="windowText" lastClr="000000"/>
      </a:dk1>
      <a:lt1>
        <a:sysClr val="window" lastClr="FFFFFF"/>
      </a:lt1>
      <a:dk2>
        <a:srgbClr val="86588E"/>
      </a:dk2>
      <a:lt2>
        <a:srgbClr val="D2D2D2"/>
      </a:lt2>
      <a:accent1>
        <a:srgbClr val="FFAFD1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7787</TotalTime>
  <Words>226</Words>
  <Application>Microsoft Office PowerPoint</Application>
  <PresentationFormat>Экран (4:3)</PresentationFormat>
  <Paragraphs>30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Сергей Рахманинов на  Тамбовщине</vt:lpstr>
      <vt:lpstr>Цель работы: Определить влияние Тамбовской губернии на творчество великого композитора С.Рахманинова</vt:lpstr>
      <vt:lpstr>Задачи работы:  1. Изучить биографию Сергея Рахманинова 2. Выявить значимость влияния творчества Сергея Рахманинова в воспитании подрастающего поколения 3. Изучить значимые места и достопримечательности в честь великого композитора на Тамбовщине  </vt:lpstr>
      <vt:lpstr>А К Т У А Л Ь Н О С Т Ь  и  г и п о т е з а </vt:lpstr>
      <vt:lpstr>Слайд 5</vt:lpstr>
      <vt:lpstr>Сергей Рахманинов появился на свет  1 апреля 1873 года в имении Онег Новгородской губернии. С юных лет мальчик стал проявлять особый интерес к музыке, поэтому мама Любовь Петровна стала обучать его игре на инструменте с четырехлетнего возраста. </vt:lpstr>
      <vt:lpstr>Семья музыканта </vt:lpstr>
      <vt:lpstr>Сергей Васильевич окончил консерваторию по двум классам – фортепиано (1891 г.) и композиции (1892 г.). Его дипломной работой стала опера «Алеко», созданная им всего за семнадцать дней. За свое сочинение он получил высочайшую отметку «5+». </vt:lpstr>
      <vt:lpstr>Музей-усадьба С.Рахманинова «Ивановка»</vt:lpstr>
      <vt:lpstr>Музей-усадьба С. В. Рахманинова «Ивановка» — музей композитора С.В. Рахманинова, расположенный в деревне Ивановка Уваровского района Тамбовской области, принадлежавшей его родственникам Сатиным. С июня 1890 по апрель 1917 года он почти каждый год жил и работал в этом имении. Музей-усадьба С. В. Рахманинова «Ивановка» является крупнейшим мировым центром сохранения и трансляции российского культурного наследия, связанного с жизнью и творчеством Сергея Васильевича Рахманинова. Значительный период его жизни, с 1890 по 1917 год, был связан с усадьбой. Здесь зарождались многие творческие замыслы С. В. Рахманинова. Сейчас в Ивановке проходят научные конференции, музыкальные фестивали, конкурсы, концерты, музыкальные и театральные ассамблеи.  </vt:lpstr>
      <vt:lpstr>Улица Сергея Рахманинова в городе Тамбове является одной из самых красивых улиц и приводит к памятнику, установленному в честь этого великого композитора.</vt:lpstr>
      <vt:lpstr>Памятник Сергею Рахманинову установлен в одном из красивейших мест города Тамбова</vt:lpstr>
      <vt:lpstr>Тамбовский государственный музыкально-педагогический институт имени С. В. Рахманинова</vt:lpstr>
      <vt:lpstr> </vt:lpstr>
      <vt:lpstr>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Сергей Рахманинов на  Тамбовщине</dc:title>
  <dc:creator>ДНС</dc:creator>
  <cp:lastModifiedBy>ДНС</cp:lastModifiedBy>
  <cp:revision>10</cp:revision>
  <dcterms:created xsi:type="dcterms:W3CDTF">2019-04-21T15:19:47Z</dcterms:created>
  <dcterms:modified xsi:type="dcterms:W3CDTF">2019-04-29T19:32:22Z</dcterms:modified>
</cp:coreProperties>
</file>