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3.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4.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handoutMasterIdLst>
    <p:handoutMasterId r:id="rId35"/>
  </p:handoutMasterIdLst>
  <p:sldIdLst>
    <p:sldId id="256" r:id="rId2"/>
    <p:sldId id="257" r:id="rId3"/>
    <p:sldId id="259" r:id="rId4"/>
    <p:sldId id="258" r:id="rId5"/>
    <p:sldId id="260" r:id="rId6"/>
    <p:sldId id="261" r:id="rId7"/>
    <p:sldId id="262" r:id="rId8"/>
    <p:sldId id="263" r:id="rId9"/>
    <p:sldId id="264" r:id="rId10"/>
    <p:sldId id="265" r:id="rId11"/>
    <p:sldId id="268" r:id="rId12"/>
    <p:sldId id="302" r:id="rId13"/>
    <p:sldId id="301" r:id="rId14"/>
    <p:sldId id="300" r:id="rId15"/>
    <p:sldId id="266" r:id="rId16"/>
    <p:sldId id="269" r:id="rId17"/>
    <p:sldId id="270" r:id="rId18"/>
    <p:sldId id="271" r:id="rId19"/>
    <p:sldId id="277" r:id="rId20"/>
    <p:sldId id="278" r:id="rId21"/>
    <p:sldId id="282" r:id="rId22"/>
    <p:sldId id="286" r:id="rId23"/>
    <p:sldId id="288" r:id="rId24"/>
    <p:sldId id="284" r:id="rId25"/>
    <p:sldId id="283" r:id="rId26"/>
    <p:sldId id="290" r:id="rId27"/>
    <p:sldId id="292" r:id="rId28"/>
    <p:sldId id="294" r:id="rId29"/>
    <p:sldId id="296" r:id="rId30"/>
    <p:sldId id="297" r:id="rId31"/>
    <p:sldId id="298" r:id="rId32"/>
    <p:sldId id="299"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33"/>
    <a:srgbClr val="CC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90"/>
      </p:cViewPr>
      <p:guideLst>
        <p:guide orient="horz" pos="2160"/>
        <p:guide pos="2880"/>
      </p:guideLst>
    </p:cSldViewPr>
  </p:slideViewPr>
  <p:notesTextViewPr>
    <p:cViewPr>
      <p:scale>
        <a:sx n="100" d="100"/>
        <a:sy n="100" d="100"/>
      </p:scale>
      <p:origin x="0" y="0"/>
    </p:cViewPr>
  </p:notesTextViewPr>
  <p:notesViewPr>
    <p:cSldViewPr>
      <p:cViewPr varScale="1">
        <p:scale>
          <a:sx n="82" d="100"/>
          <a:sy n="82" d="100"/>
        </p:scale>
        <p:origin x="-206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1149B50-1625-4C43-BEB3-FEC536CBEAE9}" type="datetimeFigureOut">
              <a:rPr lang="en-US" smtClean="0"/>
              <a:pPr/>
              <a:t>7/7/2021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10FCB0E-CCED-4808-8981-9EAF1BCAB67E}" type="slidenum">
              <a:rPr lang="en-US" smtClean="0"/>
              <a:pPr/>
              <a:t>‹#›</a:t>
            </a:fld>
            <a:endParaRPr lang="en-US"/>
          </a:p>
        </p:txBody>
      </p:sp>
    </p:spTree>
    <p:extLst>
      <p:ext uri="{BB962C8B-B14F-4D97-AF65-F5344CB8AC3E}">
        <p14:creationId xmlns:p14="http://schemas.microsoft.com/office/powerpoint/2010/main" val="41336007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2FC160-D0B3-494F-A971-19AA416698F5}" type="datetimeFigureOut">
              <a:rPr lang="ru-RU" smtClean="0"/>
              <a:pPr/>
              <a:t>07.07.2021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A96DA3-1E47-4315-A4BB-A91132D3784B}" type="slidenum">
              <a:rPr lang="ru-RU" smtClean="0"/>
              <a:pPr/>
              <a:t>‹#›</a:t>
            </a:fld>
            <a:endParaRPr lang="ru-RU"/>
          </a:p>
        </p:txBody>
      </p:sp>
    </p:spTree>
    <p:extLst>
      <p:ext uri="{BB962C8B-B14F-4D97-AF65-F5344CB8AC3E}">
        <p14:creationId xmlns:p14="http://schemas.microsoft.com/office/powerpoint/2010/main" val="2804753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2CA96DA3-1E47-4315-A4BB-A91132D3784B}" type="slidenum">
              <a:rPr lang="ru-RU" smtClean="0"/>
              <a:pPr/>
              <a:t>2</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2CA96DA3-1E47-4315-A4BB-A91132D3784B}" type="slidenum">
              <a:rPr lang="ru-RU" smtClean="0"/>
              <a:pPr/>
              <a:t>3</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13D480-32FD-4AA5-AB98-4979A7D9F213}" type="slidenum">
              <a:rPr lang="ru-RU"/>
              <a:pPr/>
              <a:t>14</a:t>
            </a:fld>
            <a:endParaRPr lang="ru-RU"/>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p:txBody>
          <a:bodyPr/>
          <a:lstStyle/>
          <a:p>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2CA96DA3-1E47-4315-A4BB-A91132D3784B}" type="slidenum">
              <a:rPr lang="ru-RU" smtClean="0"/>
              <a:pPr/>
              <a:t>19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Horizontal Scroll 7"/>
          <p:cNvSpPr/>
          <p:nvPr userDrawn="1"/>
        </p:nvSpPr>
        <p:spPr>
          <a:xfrm>
            <a:off x="457200" y="762000"/>
            <a:ext cx="8229600" cy="2590800"/>
          </a:xfrm>
          <a:prstGeom prst="horizontalScroll">
            <a:avLst/>
          </a:prstGeom>
          <a:gradFill>
            <a:gsLst>
              <a:gs pos="0">
                <a:srgbClr val="99FF33">
                  <a:alpha val="26000"/>
                </a:srgbClr>
              </a:gs>
              <a:gs pos="50000">
                <a:schemeClr val="bg1">
                  <a:alpha val="25000"/>
                </a:schemeClr>
              </a:gs>
              <a:gs pos="100000">
                <a:schemeClr val="tx2">
                  <a:lumMod val="60000"/>
                  <a:lumOff val="40000"/>
                  <a:alpha val="31000"/>
                </a:schemeClr>
              </a:gs>
            </a:gsLst>
            <a:lin ang="5400000" scaled="0"/>
          </a:gradFill>
          <a:ln>
            <a:gradFill>
              <a:gsLst>
                <a:gs pos="0">
                  <a:srgbClr val="99FF33"/>
                </a:gs>
                <a:gs pos="50000">
                  <a:schemeClr val="bg1"/>
                </a:gs>
                <a:gs pos="100000">
                  <a:schemeClr val="tx2">
                    <a:lumMod val="60000"/>
                    <a:lumOff val="40000"/>
                  </a:schemeClr>
                </a:gs>
              </a:gsLst>
              <a:lin ang="5400000" scaled="0"/>
            </a:gra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838200" y="1066800"/>
            <a:ext cx="7848600" cy="1981200"/>
          </a:xfrm>
        </p:spPr>
        <p:txBody>
          <a:bodyPr>
            <a:noAutofit/>
          </a:bodyPr>
          <a:lstStyle>
            <a:lvl1pPr>
              <a:defRPr sz="5400">
                <a:latin typeface="Segoe UI" pitchFamily="34" charset="0"/>
              </a:defRPr>
            </a:lvl1pPr>
          </a:lstStyle>
          <a:p>
            <a:r>
              <a:rPr lang="ru-RU" smtClean="0"/>
              <a:t>Образец заголовка</a:t>
            </a:r>
            <a:endParaRPr lang="en-US" dirty="0"/>
          </a:p>
        </p:txBody>
      </p:sp>
      <p:sp>
        <p:nvSpPr>
          <p:cNvPr id="3" name="Subtitle 2"/>
          <p:cNvSpPr>
            <a:spLocks noGrp="1"/>
          </p:cNvSpPr>
          <p:nvPr>
            <p:ph type="subTitle" idx="1"/>
          </p:nvPr>
        </p:nvSpPr>
        <p:spPr>
          <a:xfrm>
            <a:off x="533400" y="3581400"/>
            <a:ext cx="6400800" cy="1752600"/>
          </a:xfrm>
        </p:spPr>
        <p:txBody>
          <a:bodyPr>
            <a:normAutofit/>
          </a:bodyPr>
          <a:lstStyle>
            <a:lvl1pPr marL="0" indent="0" algn="ctr">
              <a:buNone/>
              <a:defRPr sz="2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604CA28D-2C6C-406E-9C6A-7FA711C763BE}" type="datetimeFigureOut">
              <a:rPr lang="en-US" smtClean="0"/>
              <a:pPr/>
              <a:t>7/7/2021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AE4E0B-2665-4EC9-BA47-B239D34E8286}" type="slidenum">
              <a:rPr lang="en-US" smtClean="0"/>
              <a:pPr/>
              <a:t>‹#›</a:t>
            </a:fld>
            <a:endParaRPr lang="en-US"/>
          </a:p>
        </p:txBody>
      </p:sp>
      <p:sp>
        <p:nvSpPr>
          <p:cNvPr id="10" name="Rectangle 9"/>
          <p:cNvSpPr/>
          <p:nvPr userDrawn="1"/>
        </p:nvSpPr>
        <p:spPr>
          <a:xfrm>
            <a:off x="0" y="0"/>
            <a:ext cx="9144000" cy="6858000"/>
          </a:xfrm>
          <a:prstGeom prst="rect">
            <a:avLst/>
          </a:prstGeom>
          <a:noFill/>
          <a:ln w="76200">
            <a:gradFill>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604CA28D-2C6C-406E-9C6A-7FA711C763BE}" type="datetimeFigureOut">
              <a:rPr lang="en-US" smtClean="0"/>
              <a:pPr/>
              <a:t>7/7/2021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AE4E0B-2665-4EC9-BA47-B239D34E828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604CA28D-2C6C-406E-9C6A-7FA711C763BE}" type="datetimeFigureOut">
              <a:rPr lang="en-US" smtClean="0"/>
              <a:pPr/>
              <a:t>7/7/2021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AE4E0B-2665-4EC9-BA47-B239D34E828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Rectangle 7"/>
          <p:cNvSpPr/>
          <p:nvPr userDrawn="1"/>
        </p:nvSpPr>
        <p:spPr>
          <a:xfrm>
            <a:off x="381000" y="1600200"/>
            <a:ext cx="8382000" cy="4495800"/>
          </a:xfrm>
          <a:prstGeom prst="rect">
            <a:avLst/>
          </a:prstGeom>
          <a:solidFill>
            <a:schemeClr val="bg1">
              <a:alpha val="56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a:xfrm>
            <a:off x="381000" y="1600200"/>
            <a:ext cx="8382000" cy="4525963"/>
          </a:xfrm>
          <a:ln>
            <a:gradFill>
              <a:gsLst>
                <a:gs pos="0">
                  <a:srgbClr val="99FF33"/>
                </a:gs>
                <a:gs pos="50000">
                  <a:schemeClr val="bg1"/>
                </a:gs>
                <a:gs pos="100000">
                  <a:schemeClr val="tx2">
                    <a:lumMod val="60000"/>
                    <a:lumOff val="40000"/>
                  </a:schemeClr>
                </a:gs>
              </a:gsLst>
              <a:lin ang="5400000" scaled="0"/>
            </a:gradFill>
          </a:ln>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04CA28D-2C6C-406E-9C6A-7FA711C763BE}" type="datetimeFigureOut">
              <a:rPr lang="en-US" smtClean="0"/>
              <a:pPr/>
              <a:t>7/7/2021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AE4E0B-2665-4EC9-BA47-B239D34E8286}" type="slidenum">
              <a:rPr lang="en-US" smtClean="0"/>
              <a:pPr/>
              <a:t>‹#›</a:t>
            </a:fld>
            <a:endParaRPr lang="en-US"/>
          </a:p>
        </p:txBody>
      </p:sp>
      <p:sp>
        <p:nvSpPr>
          <p:cNvPr id="7" name="Round Diagonal Corner Rectangle 6"/>
          <p:cNvSpPr/>
          <p:nvPr userDrawn="1"/>
        </p:nvSpPr>
        <p:spPr>
          <a:xfrm>
            <a:off x="381000" y="228600"/>
            <a:ext cx="8382000" cy="1219200"/>
          </a:xfrm>
          <a:prstGeom prst="round2DiagRect">
            <a:avLst/>
          </a:prstGeom>
          <a:gradFill>
            <a:gsLst>
              <a:gs pos="0">
                <a:srgbClr val="99FF33">
                  <a:alpha val="26000"/>
                </a:srgbClr>
              </a:gs>
              <a:gs pos="50000">
                <a:schemeClr val="bg1">
                  <a:alpha val="25000"/>
                </a:schemeClr>
              </a:gs>
              <a:gs pos="100000">
                <a:schemeClr val="tx2">
                  <a:lumMod val="60000"/>
                  <a:lumOff val="40000"/>
                  <a:alpha val="31000"/>
                </a:schemeClr>
              </a:gs>
            </a:gsLst>
            <a:lin ang="5400000" scaled="0"/>
          </a:gradFill>
          <a:ln>
            <a:gradFill>
              <a:gsLst>
                <a:gs pos="0">
                  <a:srgbClr val="99FF33"/>
                </a:gs>
                <a:gs pos="50000">
                  <a:schemeClr val="bg1"/>
                </a:gs>
                <a:gs pos="100000">
                  <a:schemeClr val="tx2">
                    <a:lumMod val="60000"/>
                    <a:lumOff val="4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20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20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20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2000"/>
                                        <p:tgtEl>
                                          <p:spTgt spid="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build="p" animBg="1">
        <p:tmplLst>
          <p:tmpl>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04CA28D-2C6C-406E-9C6A-7FA711C763BE}" type="datetimeFigureOut">
              <a:rPr lang="en-US" smtClean="0"/>
              <a:pPr/>
              <a:t>7/7/2021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AE4E0B-2665-4EC9-BA47-B239D34E828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0"/>
          </p:nvPr>
        </p:nvSpPr>
        <p:spPr/>
        <p:txBody>
          <a:bodyPr/>
          <a:lstStyle/>
          <a:p>
            <a:fld id="{604CA28D-2C6C-406E-9C6A-7FA711C763BE}" type="datetimeFigureOut">
              <a:rPr lang="en-US" smtClean="0"/>
              <a:pPr/>
              <a:t>7/7/2021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AE4E0B-2665-4EC9-BA47-B239D34E828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604CA28D-2C6C-406E-9C6A-7FA711C763BE}" type="datetimeFigureOut">
              <a:rPr lang="en-US" smtClean="0"/>
              <a:pPr/>
              <a:t>7/7/2021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AE4E0B-2665-4EC9-BA47-B239D34E828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604CA28D-2C6C-406E-9C6A-7FA711C763BE}" type="datetimeFigureOut">
              <a:rPr lang="en-US" smtClean="0"/>
              <a:pPr/>
              <a:t>7/7/2021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AE4E0B-2665-4EC9-BA47-B239D34E828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4CA28D-2C6C-406E-9C6A-7FA711C763BE}" type="datetimeFigureOut">
              <a:rPr lang="en-US" smtClean="0"/>
              <a:pPr/>
              <a:t>7/7/2021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AE4E0B-2665-4EC9-BA47-B239D34E828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604CA28D-2C6C-406E-9C6A-7FA711C763BE}" type="datetimeFigureOut">
              <a:rPr lang="en-US" smtClean="0"/>
              <a:pPr/>
              <a:t>7/7/2021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AE4E0B-2665-4EC9-BA47-B239D34E828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Frame 7"/>
          <p:cNvSpPr/>
          <p:nvPr userDrawn="1"/>
        </p:nvSpPr>
        <p:spPr>
          <a:xfrm>
            <a:off x="228600" y="228600"/>
            <a:ext cx="6705600" cy="5029200"/>
          </a:xfrm>
          <a:prstGeom prst="frame">
            <a:avLst/>
          </a:prstGeom>
          <a:ln>
            <a:gradFill>
              <a:gsLst>
                <a:gs pos="0">
                  <a:srgbClr val="99FF33"/>
                </a:gs>
                <a:gs pos="50000">
                  <a:schemeClr val="bg1"/>
                </a:gs>
                <a:gs pos="100000">
                  <a:schemeClr val="tx2">
                    <a:lumMod val="75000"/>
                  </a:schemeClr>
                </a:gs>
              </a:gsLst>
              <a:lin ang="5400000" scaled="0"/>
            </a:gradFill>
          </a:ln>
          <a:scene3d>
            <a:camera prst="orthographicFront"/>
            <a:lightRig rig="threePt" dir="t"/>
          </a:scene3d>
          <a:sp3d>
            <a:bevelT w="165100" prst="coolSlant"/>
          </a:sp3d>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p:cNvSpPr>
            <a:spLocks noGrp="1"/>
          </p:cNvSpPr>
          <p:nvPr>
            <p:ph type="title"/>
          </p:nvPr>
        </p:nvSpPr>
        <p:spPr>
          <a:xfrm>
            <a:off x="838200" y="228600"/>
            <a:ext cx="5486400" cy="566738"/>
          </a:xfrm>
        </p:spPr>
        <p:txBody>
          <a:bodyPr anchor="b">
            <a:normAutofit/>
          </a:bodyPr>
          <a:lstStyle>
            <a:lvl1pPr algn="ctr">
              <a:defRPr sz="2800" b="0"/>
            </a:lvl1pPr>
          </a:lstStyle>
          <a:p>
            <a:r>
              <a:rPr lang="ru-RU" smtClean="0"/>
              <a:t>Образец заголовка</a:t>
            </a:r>
            <a:endParaRPr lang="en-US" dirty="0"/>
          </a:p>
        </p:txBody>
      </p:sp>
      <p:sp>
        <p:nvSpPr>
          <p:cNvPr id="3" name="Picture Placeholder 2"/>
          <p:cNvSpPr>
            <a:spLocks noGrp="1"/>
          </p:cNvSpPr>
          <p:nvPr>
            <p:ph type="pic" idx="1"/>
          </p:nvPr>
        </p:nvSpPr>
        <p:spPr>
          <a:xfrm>
            <a:off x="838200" y="838199"/>
            <a:ext cx="5486400" cy="3810001"/>
          </a:xfrm>
          <a:gradFill>
            <a:gsLst>
              <a:gs pos="0">
                <a:srgbClr val="99FF33">
                  <a:alpha val="23000"/>
                </a:srgbClr>
              </a:gs>
              <a:gs pos="50000">
                <a:schemeClr val="bg1">
                  <a:alpha val="17000"/>
                </a:schemeClr>
              </a:gs>
              <a:gs pos="100000">
                <a:schemeClr val="tx2">
                  <a:lumMod val="75000"/>
                  <a:alpha val="59000"/>
                </a:schemeClr>
              </a:gs>
            </a:gsLst>
            <a:lin ang="5400000" scaled="0"/>
          </a:gra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6934200" y="381000"/>
            <a:ext cx="2209800" cy="46482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604CA28D-2C6C-406E-9C6A-7FA711C763BE}" type="datetimeFigureOut">
              <a:rPr lang="en-US" smtClean="0"/>
              <a:pPr/>
              <a:t>7/7/2021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AE4E0B-2665-4EC9-BA47-B239D34E828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blip>
          <a:srcRect/>
          <a:stretch>
            <a:fillRect t="-6000" b="-6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4CA28D-2C6C-406E-9C6A-7FA711C763BE}" type="datetimeFigureOut">
              <a:rPr lang="en-US" smtClean="0"/>
              <a:pPr/>
              <a:t>7/7/2021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AE4E0B-2665-4EC9-BA47-B239D34E8286}" type="slidenum">
              <a:rPr lang="en-US" smtClean="0"/>
              <a:pPr/>
              <a:t>‹#›</a:t>
            </a:fld>
            <a:endParaRPr lang="en-US"/>
          </a:p>
        </p:txBody>
      </p:sp>
      <p:sp>
        <p:nvSpPr>
          <p:cNvPr id="8" name="Rectangle 7"/>
          <p:cNvSpPr/>
          <p:nvPr/>
        </p:nvSpPr>
        <p:spPr>
          <a:xfrm>
            <a:off x="0" y="0"/>
            <a:ext cx="9144000" cy="6858000"/>
          </a:xfrm>
          <a:prstGeom prst="rect">
            <a:avLst/>
          </a:prstGeom>
          <a:noFill/>
          <a:ln w="76200">
            <a:gradFill>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41" descr="B_B"/>
          <p:cNvPicPr>
            <a:picLocks noChangeAspect="1" noChangeArrowheads="1" noCrop="1"/>
          </p:cNvPicPr>
          <p:nvPr/>
        </p:nvPicPr>
        <p:blipFill>
          <a:blip r:embed="rId14"/>
          <a:srcRect/>
          <a:stretch>
            <a:fillRect/>
          </a:stretch>
        </p:blipFill>
        <p:spPr bwMode="auto">
          <a:xfrm>
            <a:off x="76200" y="5638800"/>
            <a:ext cx="1524000" cy="1143000"/>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4"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0" end="0"/>
                                            </p:txEl>
                                          </p:spTgt>
                                        </p:tgtEl>
                                        <p:attrNameLst>
                                          <p:attrName>fill.type</p:attrName>
                                        </p:attrNameLst>
                                      </p:cBhvr>
                                      <p:to>
                                        <p:strVal val="solid"/>
                                      </p:to>
                                    </p:set>
                                  </p:childTnLst>
                                </p:cTn>
                              </p:par>
                              <p:par>
                                <p:cTn id="17" presetID="27" presetClass="entr" presetSubtype="0" fill="hold" grpId="0" nodeType="withEffect">
                                  <p:stCondLst>
                                    <p:cond delay="0"/>
                                  </p:stCondLst>
                                  <p:iterate type="lt">
                                    <p:tmPct val="50000"/>
                                  </p:iterate>
                                  <p:childTnLst>
                                    <p:set>
                                      <p:cBhvr>
                                        <p:cTn id="18"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9"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3">
                                            <p:txEl>
                                              <p:pRg st="1" end="1"/>
                                            </p:txEl>
                                          </p:spTgt>
                                        </p:tgtEl>
                                        <p:attrNameLst>
                                          <p:attrName>fill.type</p:attrName>
                                        </p:attrNameLst>
                                      </p:cBhvr>
                                      <p:to>
                                        <p:strVal val="solid"/>
                                      </p:to>
                                    </p:set>
                                  </p:childTnLst>
                                </p:cTn>
                              </p:par>
                              <p:par>
                                <p:cTn id="22" presetID="27" presetClass="entr" presetSubtype="0" fill="hold" grpId="0" nodeType="withEffect">
                                  <p:stCondLst>
                                    <p:cond delay="0"/>
                                  </p:stCondLst>
                                  <p:iterate type="lt">
                                    <p:tmPct val="50000"/>
                                  </p:iterate>
                                  <p:childTnLst>
                                    <p:set>
                                      <p:cBhvr>
                                        <p:cTn id="23"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4"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6" dur="80"/>
                                        <p:tgtEl>
                                          <p:spTgt spid="3">
                                            <p:txEl>
                                              <p:pRg st="2" end="2"/>
                                            </p:txEl>
                                          </p:spTgt>
                                        </p:tgtEl>
                                        <p:attrNameLst>
                                          <p:attrName>fill.type</p:attrName>
                                        </p:attrNameLst>
                                      </p:cBhvr>
                                      <p:to>
                                        <p:strVal val="solid"/>
                                      </p:to>
                                    </p:set>
                                  </p:childTnLst>
                                </p:cTn>
                              </p:par>
                              <p:par>
                                <p:cTn id="27" presetID="27" presetClass="entr" presetSubtype="0" fill="hold" grpId="0" nodeType="withEffect">
                                  <p:stCondLst>
                                    <p:cond delay="0"/>
                                  </p:stCondLst>
                                  <p:iterate type="lt">
                                    <p:tmPct val="50000"/>
                                  </p:iterate>
                                  <p:childTnLst>
                                    <p:set>
                                      <p:cBhvr>
                                        <p:cTn id="28"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29"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31" dur="80"/>
                                        <p:tgtEl>
                                          <p:spTgt spid="3">
                                            <p:txEl>
                                              <p:pRg st="3" end="3"/>
                                            </p:txEl>
                                          </p:spTgt>
                                        </p:tgtEl>
                                        <p:attrNameLst>
                                          <p:attrName>fill.type</p:attrName>
                                        </p:attrNameLst>
                                      </p:cBhvr>
                                      <p:to>
                                        <p:strVal val="solid"/>
                                      </p:to>
                                    </p:set>
                                  </p:childTnLst>
                                </p:cTn>
                              </p:par>
                              <p:par>
                                <p:cTn id="32" presetID="27" presetClass="entr" presetSubtype="0" fill="hold" grpId="0" nodeType="withEffect">
                                  <p:stCondLst>
                                    <p:cond delay="0"/>
                                  </p:stCondLst>
                                  <p:iterate type="lt">
                                    <p:tmPct val="50000"/>
                                  </p:iterate>
                                  <p:childTnLst>
                                    <p:set>
                                      <p:cBhvr>
                                        <p:cTn id="33"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34"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36" dur="80"/>
                                        <p:tgtEl>
                                          <p:spTgt spid="3">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7" presetClass="entr" presetSubtype="0" fill="hold" nodeType="clickEffect">
                  <p:stCondLst>
                    <p:cond delay="0"/>
                  </p:stCondLst>
                  <p:iterate type="lt">
                    <p:tmPct val="50000"/>
                  </p:iterate>
                  <p:childTnLst>
                    <p:set>
                      <p:cBhvr>
                        <p:cTn dur="1" fill="hold">
                          <p:stCondLst>
                            <p:cond delay="0"/>
                          </p:stCondLst>
                        </p:cTn>
                        <p:tgtEl>
                          <p:spTgt spid="3"/>
                        </p:tgtEl>
                        <p:attrNameLst>
                          <p:attrName>style.visibility</p:attrName>
                        </p:attrNameLst>
                      </p:cBhvr>
                      <p:to>
                        <p:strVal val="visible"/>
                      </p:to>
                    </p:set>
                    <p:anim calcmode="discrete" valueType="clr">
                      <p:cBhvr override="childStyle">
                        <p:cTn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dur="80"/>
                        <p:tgtEl>
                          <p:spTgt spid="3"/>
                        </p:tgtEl>
                        <p:attrNameLst>
                          <p:attrName>fillcolor</p:attrName>
                        </p:attrNameLst>
                      </p:cBhvr>
                      <p:tavLst>
                        <p:tav tm="0">
                          <p:val>
                            <p:clrVal>
                              <a:schemeClr val="accent2"/>
                            </p:clrVal>
                          </p:val>
                        </p:tav>
                        <p:tav tm="50000">
                          <p:val>
                            <p:clrVal>
                              <a:schemeClr val="hlink"/>
                            </p:clrVal>
                          </p:val>
                        </p:tav>
                      </p:tavLst>
                    </p:anim>
                    <p:set>
                      <p:cBhvr>
                        <p:cTn dur="80"/>
                        <p:tgtEl>
                          <p:spTgt spid="3"/>
                        </p:tgtEl>
                        <p:attrNameLst>
                          <p:attrName>fill.type</p:attrName>
                        </p:attrNameLst>
                      </p:cBhvr>
                      <p:to>
                        <p:strVal val="solid"/>
                      </p:to>
                    </p:set>
                  </p:childTnLst>
                </p:cTn>
              </p:par>
            </p:tnLst>
          </p:tmpl>
          <p:tmpl lvl="2">
            <p:tnLst>
              <p:par>
                <p:cTn presetID="27" presetClass="entr" presetSubtype="0" fill="hold" nodeType="withEffect">
                  <p:stCondLst>
                    <p:cond delay="0"/>
                  </p:stCondLst>
                  <p:iterate type="lt">
                    <p:tmPct val="50000"/>
                  </p:iterate>
                  <p:childTnLst>
                    <p:set>
                      <p:cBhvr>
                        <p:cTn dur="1" fill="hold">
                          <p:stCondLst>
                            <p:cond delay="0"/>
                          </p:stCondLst>
                        </p:cTn>
                        <p:tgtEl>
                          <p:spTgt spid="3"/>
                        </p:tgtEl>
                        <p:attrNameLst>
                          <p:attrName>style.visibility</p:attrName>
                        </p:attrNameLst>
                      </p:cBhvr>
                      <p:to>
                        <p:strVal val="visible"/>
                      </p:to>
                    </p:set>
                    <p:anim calcmode="discrete" valueType="clr">
                      <p:cBhvr override="childStyle">
                        <p:cTn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dur="80"/>
                        <p:tgtEl>
                          <p:spTgt spid="3"/>
                        </p:tgtEl>
                        <p:attrNameLst>
                          <p:attrName>fillcolor</p:attrName>
                        </p:attrNameLst>
                      </p:cBhvr>
                      <p:tavLst>
                        <p:tav tm="0">
                          <p:val>
                            <p:clrVal>
                              <a:schemeClr val="accent2"/>
                            </p:clrVal>
                          </p:val>
                        </p:tav>
                        <p:tav tm="50000">
                          <p:val>
                            <p:clrVal>
                              <a:schemeClr val="hlink"/>
                            </p:clrVal>
                          </p:val>
                        </p:tav>
                      </p:tavLst>
                    </p:anim>
                    <p:set>
                      <p:cBhvr>
                        <p:cTn dur="80"/>
                        <p:tgtEl>
                          <p:spTgt spid="3"/>
                        </p:tgtEl>
                        <p:attrNameLst>
                          <p:attrName>fill.type</p:attrName>
                        </p:attrNameLst>
                      </p:cBhvr>
                      <p:to>
                        <p:strVal val="solid"/>
                      </p:to>
                    </p:set>
                  </p:childTnLst>
                </p:cTn>
              </p:par>
            </p:tnLst>
          </p:tmpl>
          <p:tmpl lvl="3">
            <p:tnLst>
              <p:par>
                <p:cTn presetID="27" presetClass="entr" presetSubtype="0" fill="hold" nodeType="withEffect">
                  <p:stCondLst>
                    <p:cond delay="0"/>
                  </p:stCondLst>
                  <p:iterate type="lt">
                    <p:tmPct val="50000"/>
                  </p:iterate>
                  <p:childTnLst>
                    <p:set>
                      <p:cBhvr>
                        <p:cTn dur="1" fill="hold">
                          <p:stCondLst>
                            <p:cond delay="0"/>
                          </p:stCondLst>
                        </p:cTn>
                        <p:tgtEl>
                          <p:spTgt spid="3"/>
                        </p:tgtEl>
                        <p:attrNameLst>
                          <p:attrName>style.visibility</p:attrName>
                        </p:attrNameLst>
                      </p:cBhvr>
                      <p:to>
                        <p:strVal val="visible"/>
                      </p:to>
                    </p:set>
                    <p:anim calcmode="discrete" valueType="clr">
                      <p:cBhvr override="childStyle">
                        <p:cTn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dur="80"/>
                        <p:tgtEl>
                          <p:spTgt spid="3"/>
                        </p:tgtEl>
                        <p:attrNameLst>
                          <p:attrName>fillcolor</p:attrName>
                        </p:attrNameLst>
                      </p:cBhvr>
                      <p:tavLst>
                        <p:tav tm="0">
                          <p:val>
                            <p:clrVal>
                              <a:schemeClr val="accent2"/>
                            </p:clrVal>
                          </p:val>
                        </p:tav>
                        <p:tav tm="50000">
                          <p:val>
                            <p:clrVal>
                              <a:schemeClr val="hlink"/>
                            </p:clrVal>
                          </p:val>
                        </p:tav>
                      </p:tavLst>
                    </p:anim>
                    <p:set>
                      <p:cBhvr>
                        <p:cTn dur="80"/>
                        <p:tgtEl>
                          <p:spTgt spid="3"/>
                        </p:tgtEl>
                        <p:attrNameLst>
                          <p:attrName>fill.type</p:attrName>
                        </p:attrNameLst>
                      </p:cBhvr>
                      <p:to>
                        <p:strVal val="solid"/>
                      </p:to>
                    </p:set>
                  </p:childTnLst>
                </p:cTn>
              </p:par>
            </p:tnLst>
          </p:tmpl>
          <p:tmpl lvl="4">
            <p:tnLst>
              <p:par>
                <p:cTn presetID="27" presetClass="entr" presetSubtype="0" fill="hold" nodeType="withEffect">
                  <p:stCondLst>
                    <p:cond delay="0"/>
                  </p:stCondLst>
                  <p:iterate type="lt">
                    <p:tmPct val="50000"/>
                  </p:iterate>
                  <p:childTnLst>
                    <p:set>
                      <p:cBhvr>
                        <p:cTn dur="1" fill="hold">
                          <p:stCondLst>
                            <p:cond delay="0"/>
                          </p:stCondLst>
                        </p:cTn>
                        <p:tgtEl>
                          <p:spTgt spid="3"/>
                        </p:tgtEl>
                        <p:attrNameLst>
                          <p:attrName>style.visibility</p:attrName>
                        </p:attrNameLst>
                      </p:cBhvr>
                      <p:to>
                        <p:strVal val="visible"/>
                      </p:to>
                    </p:set>
                    <p:anim calcmode="discrete" valueType="clr">
                      <p:cBhvr override="childStyle">
                        <p:cTn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dur="80"/>
                        <p:tgtEl>
                          <p:spTgt spid="3"/>
                        </p:tgtEl>
                        <p:attrNameLst>
                          <p:attrName>fillcolor</p:attrName>
                        </p:attrNameLst>
                      </p:cBhvr>
                      <p:tavLst>
                        <p:tav tm="0">
                          <p:val>
                            <p:clrVal>
                              <a:schemeClr val="accent2"/>
                            </p:clrVal>
                          </p:val>
                        </p:tav>
                        <p:tav tm="50000">
                          <p:val>
                            <p:clrVal>
                              <a:schemeClr val="hlink"/>
                            </p:clrVal>
                          </p:val>
                        </p:tav>
                      </p:tavLst>
                    </p:anim>
                    <p:set>
                      <p:cBhvr>
                        <p:cTn dur="80"/>
                        <p:tgtEl>
                          <p:spTgt spid="3"/>
                        </p:tgtEl>
                        <p:attrNameLst>
                          <p:attrName>fill.type</p:attrName>
                        </p:attrNameLst>
                      </p:cBhvr>
                      <p:to>
                        <p:strVal val="solid"/>
                      </p:to>
                    </p:set>
                  </p:childTnLst>
                </p:cTn>
              </p:par>
            </p:tnLst>
          </p:tmpl>
          <p:tmpl lvl="5">
            <p:tnLst>
              <p:par>
                <p:cTn presetID="27" presetClass="entr" presetSubtype="0" fill="hold" nodeType="withEffect">
                  <p:stCondLst>
                    <p:cond delay="0"/>
                  </p:stCondLst>
                  <p:iterate type="lt">
                    <p:tmPct val="50000"/>
                  </p:iterate>
                  <p:childTnLst>
                    <p:set>
                      <p:cBhvr>
                        <p:cTn dur="1" fill="hold">
                          <p:stCondLst>
                            <p:cond delay="0"/>
                          </p:stCondLst>
                        </p:cTn>
                        <p:tgtEl>
                          <p:spTgt spid="3"/>
                        </p:tgtEl>
                        <p:attrNameLst>
                          <p:attrName>style.visibility</p:attrName>
                        </p:attrNameLst>
                      </p:cBhvr>
                      <p:to>
                        <p:strVal val="visible"/>
                      </p:to>
                    </p:set>
                    <p:anim calcmode="discrete" valueType="clr">
                      <p:cBhvr override="childStyle">
                        <p:cTn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dur="80"/>
                        <p:tgtEl>
                          <p:spTgt spid="3"/>
                        </p:tgtEl>
                        <p:attrNameLst>
                          <p:attrName>fillcolor</p:attrName>
                        </p:attrNameLst>
                      </p:cBhvr>
                      <p:tavLst>
                        <p:tav tm="0">
                          <p:val>
                            <p:clrVal>
                              <a:schemeClr val="accent2"/>
                            </p:clrVal>
                          </p:val>
                        </p:tav>
                        <p:tav tm="50000">
                          <p:val>
                            <p:clrVal>
                              <a:schemeClr val="hlink"/>
                            </p:clrVal>
                          </p:val>
                        </p:tav>
                      </p:tavLst>
                    </p:anim>
                    <p:set>
                      <p:cBhvr>
                        <p:cTn dur="80"/>
                        <p:tgtEl>
                          <p:spTgt spid="3"/>
                        </p:tgtEl>
                        <p:attrNameLst>
                          <p:attrName>fill.type</p:attrName>
                        </p:attrNameLst>
                      </p:cBhvr>
                      <p:to>
                        <p:strVal val="solid"/>
                      </p:to>
                    </p:set>
                  </p:childTnLst>
                </p:cTn>
              </p:par>
            </p:tnLst>
          </p:tmpl>
        </p:tmplLst>
      </p:bldP>
    </p:bldLst>
  </p:timing>
  <p:txStyles>
    <p:titleStyle>
      <a:lvl1pPr algn="ctr" defTabSz="914400" rtl="0" eaLnBrk="1" latinLnBrk="0" hangingPunct="1">
        <a:spcBef>
          <a:spcPct val="0"/>
        </a:spcBef>
        <a:buNone/>
        <a:defRPr sz="4400" kern="1200">
          <a:solidFill>
            <a:srgbClr val="99FF33"/>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9.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9.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9.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9.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9.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9.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vmlDrawing" Target="../drawings/vmlDrawing1.vml"/><Relationship Id="rId5" Type="http://schemas.openxmlformats.org/officeDocument/2006/relationships/image" Target="../media/image18.wmf"/><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jpeg"/><Relationship Id="rId3" Type="http://schemas.openxmlformats.org/officeDocument/2006/relationships/slideLayout" Target="../slideLayouts/slideLayout1.xml"/><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audio" Target="file:///C:\Users\&#1057;&#1072;&#1096;&#1091;&#1083;&#1103;\Desktop\&#1089;&#1074;&#1072;&#1077;&#1090;&#1072;\&#1091;&#1088;&#1086;&#1082;%20&#1087;&#1086;%20&#1095;&#1077;&#1088;&#1085;&#1086;&#1073;&#1099;&#1083;&#1102;\&#1055;&#1077;&#1089;&#1085;&#1103;.mp3" TargetMode="External"/><Relationship Id="rId1" Type="http://schemas.openxmlformats.org/officeDocument/2006/relationships/tags" Target="../tags/tag18.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slideLayout" Target="../slideLayouts/slideLayout2.xml"/><Relationship Id="rId1" Type="http://schemas.openxmlformats.org/officeDocument/2006/relationships/tags" Target="../tags/tag21.xml"/><Relationship Id="rId4" Type="http://schemas.openxmlformats.org/officeDocument/2006/relationships/image" Target="../media/image33.gif"/></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http://www.kiddofspeed.com/367img/image7.2.jpg"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http://www.kiddofspeed.com/367img/image6.1.jpg"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1.xml"/><Relationship Id="rId1" Type="http://schemas.openxmlformats.org/officeDocument/2006/relationships/tags" Target="../tags/tag26.xml"/><Relationship Id="rId5" Type="http://schemas.openxmlformats.org/officeDocument/2006/relationships/image" Target="../media/image41.jpeg"/><Relationship Id="rId4" Type="http://schemas.openxmlformats.org/officeDocument/2006/relationships/image" Target="../media/image40.jpeg"/></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9.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9.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9.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9.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9.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ru-RU" b="1" dirty="0" smtClean="0">
                <a:solidFill>
                  <a:srgbClr val="FF0000"/>
                </a:solidFill>
              </a:rPr>
              <a:t>Помнить, нельзя забыть!</a:t>
            </a:r>
            <a:endParaRPr lang="en-US" b="1" dirty="0">
              <a:solidFill>
                <a:srgbClr val="FF0000"/>
              </a:solidFill>
              <a:latin typeface="MS Outlook" pitchFamily="2" charset="2"/>
            </a:endParaRPr>
          </a:p>
        </p:txBody>
      </p:sp>
      <p:sp>
        <p:nvSpPr>
          <p:cNvPr id="3" name="Subtitle 2"/>
          <p:cNvSpPr>
            <a:spLocks noGrp="1"/>
          </p:cNvSpPr>
          <p:nvPr>
            <p:ph type="subTitle" idx="1"/>
          </p:nvPr>
        </p:nvSpPr>
        <p:spPr/>
        <p:txBody>
          <a:bodyPr>
            <a:normAutofit/>
          </a:bodyPr>
          <a:lstStyle/>
          <a:p>
            <a:r>
              <a:rPr lang="ru-RU" sz="3600" b="1" i="1" dirty="0" smtClean="0">
                <a:cs typeface="Aharoni" pitchFamily="2" charset="-79"/>
              </a:rPr>
              <a:t>Памяти ликвидаторов Чернобыльской аварии посвящается</a:t>
            </a:r>
            <a:endParaRPr lang="en-US" sz="3600" b="1" i="1" dirty="0">
              <a:latin typeface="Aharoni" pitchFamily="2" charset="-79"/>
              <a:cs typeface="Aharoni" pitchFamily="2" charset="-79"/>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p:txBody>
          <a:bodyPr>
            <a:normAutofit/>
          </a:bodyPr>
          <a:lstStyle/>
          <a:p>
            <a:r>
              <a:rPr lang="ru-RU" sz="2800" dirty="0" smtClean="0"/>
              <a:t>Второй взрыв воздухом разрушил здание 4-го блока</a:t>
            </a:r>
            <a:endParaRPr lang="ru-RU" sz="2800" dirty="0"/>
          </a:p>
        </p:txBody>
      </p:sp>
      <p:pic>
        <p:nvPicPr>
          <p:cNvPr id="5" name="Picture 4"/>
          <p:cNvPicPr>
            <a:picLocks noGrp="1" noChangeAspect="1" noChangeArrowheads="1"/>
          </p:cNvPicPr>
          <p:nvPr>
            <p:ph type="pic" idx="1"/>
          </p:nvPr>
        </p:nvPicPr>
        <p:blipFill>
          <a:blip r:embed="rId3"/>
          <a:srcRect t="7130" b="7130"/>
          <a:stretch>
            <a:fillRect/>
          </a:stretch>
        </p:blipFill>
        <p:spPr bwMode="auto">
          <a:xfrm>
            <a:off x="248383" y="428605"/>
            <a:ext cx="6609633" cy="4590024"/>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a:xfrm>
            <a:off x="6934200" y="381000"/>
            <a:ext cx="2209800" cy="5905520"/>
          </a:xfrm>
        </p:spPr>
        <p:txBody>
          <a:bodyPr>
            <a:normAutofit/>
          </a:bodyPr>
          <a:lstStyle/>
          <a:p>
            <a:r>
              <a:rPr lang="ru-RU" sz="1800" dirty="0" smtClean="0"/>
              <a:t>Крыши нет, часть стены разрушена... Погас свет, отключился телефон. Рушатся перекрытия. Пол дрожит. Помещения заполняются то ли паром, то ли туманом, пылью. Вспыхивают искры короткого замыкания. Приборы радиационного контроля зашкаливают. Повсюду течет горячая </a:t>
            </a:r>
            <a:r>
              <a:rPr lang="ru-RU" sz="1800" dirty="0" err="1" smtClean="0"/>
              <a:t>радио-активная</a:t>
            </a:r>
            <a:r>
              <a:rPr lang="ru-RU" sz="1800" dirty="0" smtClean="0"/>
              <a:t> вода.</a:t>
            </a:r>
            <a:endParaRPr lang="ru-RU" sz="1800" dirty="0"/>
          </a:p>
        </p:txBody>
      </p:sp>
      <p:pic>
        <p:nvPicPr>
          <p:cNvPr id="7" name="Picture 5" descr="58"/>
          <p:cNvPicPr>
            <a:picLocks noGrp="1" noChangeAspect="1" noChangeArrowheads="1"/>
          </p:cNvPicPr>
          <p:nvPr>
            <p:ph type="pic" idx="1"/>
          </p:nvPr>
        </p:nvPicPr>
        <p:blipFill>
          <a:blip r:embed="rId3"/>
          <a:srcRect t="26563" b="26563"/>
          <a:stretch>
            <a:fillRect/>
          </a:stretch>
        </p:blipFill>
        <p:spPr bwMode="auto">
          <a:xfrm>
            <a:off x="0" y="285728"/>
            <a:ext cx="6789466" cy="4714908"/>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p:txBody>
          <a:bodyPr>
            <a:normAutofit/>
          </a:bodyPr>
          <a:lstStyle/>
          <a:p>
            <a:pPr algn="ctr"/>
            <a:r>
              <a:rPr lang="ru-RU" sz="2000" dirty="0" smtClean="0">
                <a:latin typeface="Times New Roman" pitchFamily="18" charset="0"/>
              </a:rPr>
              <a:t>Виктор </a:t>
            </a:r>
            <a:r>
              <a:rPr lang="ru-RU" sz="2000" dirty="0" err="1" smtClean="0">
                <a:latin typeface="Times New Roman" pitchFamily="18" charset="0"/>
              </a:rPr>
              <a:t>Кибенка</a:t>
            </a:r>
            <a:r>
              <a:rPr lang="ru-RU" sz="2000" dirty="0" smtClean="0">
                <a:latin typeface="Times New Roman" pitchFamily="18" charset="0"/>
              </a:rPr>
              <a:t> (слева) и Владимира </a:t>
            </a:r>
            <a:r>
              <a:rPr lang="ru-RU" sz="2000" dirty="0" err="1" smtClean="0">
                <a:latin typeface="Times New Roman" pitchFamily="18" charset="0"/>
              </a:rPr>
              <a:t>Правика</a:t>
            </a:r>
            <a:r>
              <a:rPr lang="ru-RU" sz="2000" dirty="0" smtClean="0">
                <a:latin typeface="Times New Roman" pitchFamily="18" charset="0"/>
              </a:rPr>
              <a:t> </a:t>
            </a:r>
          </a:p>
          <a:p>
            <a:pPr algn="ctr"/>
            <a:r>
              <a:rPr lang="ru-RU" sz="2000" dirty="0" smtClean="0"/>
              <a:t>Обоим присвоено звание Героя Советского Союза посмертно. </a:t>
            </a:r>
          </a:p>
          <a:p>
            <a:pPr algn="ctr"/>
            <a:r>
              <a:rPr lang="ru-RU" sz="2000" dirty="0" smtClean="0"/>
              <a:t> Они похоронены на </a:t>
            </a:r>
            <a:r>
              <a:rPr lang="ru-RU" sz="2000" dirty="0" err="1" smtClean="0"/>
              <a:t>Митинском</a:t>
            </a:r>
            <a:r>
              <a:rPr lang="ru-RU" sz="2000" dirty="0" smtClean="0"/>
              <a:t> кладбище </a:t>
            </a:r>
          </a:p>
          <a:p>
            <a:pPr algn="ctr"/>
            <a:r>
              <a:rPr lang="ru-RU" sz="2000" dirty="0" smtClean="0"/>
              <a:t>г. Москве</a:t>
            </a:r>
            <a:endParaRPr lang="ru-RU" sz="2000" dirty="0"/>
          </a:p>
        </p:txBody>
      </p:sp>
      <p:pic>
        <p:nvPicPr>
          <p:cNvPr id="5" name="Picture 5" descr="image10"/>
          <p:cNvPicPr>
            <a:picLocks noGrp="1" noChangeAspect="1" noChangeArrowheads="1"/>
          </p:cNvPicPr>
          <p:nvPr>
            <p:ph type="pic" idx="1"/>
          </p:nvPr>
        </p:nvPicPr>
        <p:blipFill>
          <a:blip r:embed="rId3"/>
          <a:srcRect t="5445" b="5445"/>
          <a:stretch>
            <a:fillRect/>
          </a:stretch>
        </p:blipFill>
        <p:spPr bwMode="auto">
          <a:xfrm>
            <a:off x="214281" y="404924"/>
            <a:ext cx="6412083" cy="4452836"/>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a:xfrm>
            <a:off x="6934200" y="381000"/>
            <a:ext cx="2209800" cy="5976958"/>
          </a:xfrm>
        </p:spPr>
        <p:txBody>
          <a:bodyPr>
            <a:normAutofit/>
          </a:bodyPr>
          <a:lstStyle/>
          <a:p>
            <a:pPr algn="just"/>
            <a:r>
              <a:rPr lang="ru-RU" sz="1600" b="1" dirty="0" smtClean="0"/>
              <a:t>Загрязнение, пришедшее из Чернобыля, от 1 кюри на квадратный километр составляет 1,7% территории Европы. Загрязнение распространялось на запад - юго-запад, северо-запад, в скандинавские страны, потом на восток - очень большой, мощный след с обильными осадками. Потом тучи пошли на юг и юго-запад: Румыния, Болгария, запад: южная Германия, Италия, Австрия, альпийская часть Швейцарии. </a:t>
            </a:r>
            <a:endParaRPr lang="ru-RU" sz="1600" b="1" dirty="0"/>
          </a:p>
        </p:txBody>
      </p:sp>
      <p:pic>
        <p:nvPicPr>
          <p:cNvPr id="5" name="Picture 4"/>
          <p:cNvPicPr>
            <a:picLocks noGrp="1" noChangeAspect="1" noChangeArrowheads="1"/>
          </p:cNvPicPr>
          <p:nvPr>
            <p:ph type="pic" idx="1"/>
          </p:nvPr>
        </p:nvPicPr>
        <p:blipFill>
          <a:blip r:embed="rId3"/>
          <a:srcRect l="10579" r="10579"/>
          <a:stretch>
            <a:fillRect/>
          </a:stretch>
        </p:blipFill>
        <p:spPr bwMode="auto">
          <a:xfrm>
            <a:off x="191422" y="214290"/>
            <a:ext cx="6686596" cy="464347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Picture 4"/>
          <p:cNvPicPr>
            <a:picLocks noChangeAspect="1" noChangeArrowheads="1"/>
          </p:cNvPicPr>
          <p:nvPr/>
        </p:nvPicPr>
        <p:blipFill>
          <a:blip r:embed="rId3"/>
          <a:srcRect/>
          <a:stretch>
            <a:fillRect/>
          </a:stretch>
        </p:blipFill>
        <p:spPr bwMode="auto">
          <a:xfrm>
            <a:off x="800100" y="17463"/>
            <a:ext cx="7705725" cy="6804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4" name="Текст 3"/>
          <p:cNvSpPr>
            <a:spLocks noGrp="1"/>
          </p:cNvSpPr>
          <p:nvPr>
            <p:ph type="body" sz="half" idx="2"/>
          </p:nvPr>
        </p:nvSpPr>
        <p:spPr>
          <a:xfrm>
            <a:off x="6934200" y="381000"/>
            <a:ext cx="2209800" cy="6191272"/>
          </a:xfrm>
        </p:spPr>
        <p:txBody>
          <a:bodyPr>
            <a:normAutofit fontScale="40000" lnSpcReduction="20000"/>
          </a:bodyPr>
          <a:lstStyle/>
          <a:p>
            <a:pPr algn="ctr">
              <a:spcBef>
                <a:spcPct val="50000"/>
              </a:spcBef>
            </a:pPr>
            <a:r>
              <a:rPr lang="ru-RU" sz="4000" b="1" dirty="0" smtClean="0">
                <a:solidFill>
                  <a:srgbClr val="FFFF00"/>
                </a:solidFill>
                <a:effectLst>
                  <a:outerShdw blurRad="38100" dist="38100" dir="2700000" algn="tl">
                    <a:srgbClr val="000000"/>
                  </a:outerShdw>
                </a:effectLst>
              </a:rPr>
              <a:t>В результате аварии 26 апреля 1986 года на Чернобыльской АЭС в атмосферу было выброшено огромное количество радиоактивных веществ. Основной радиационный удар приняли на себя Белоруссия, Россия и Украина. В России радиоактивное загрязнение захватило территорию с населением </a:t>
            </a:r>
            <a:r>
              <a:rPr lang="ru-RU" sz="4000" b="1" dirty="0" smtClean="0">
                <a:effectLst>
                  <a:outerShdw blurRad="38100" dist="38100" dir="2700000" algn="tl">
                    <a:srgbClr val="000000"/>
                  </a:outerShdw>
                </a:effectLst>
              </a:rPr>
              <a:t>2,6 </a:t>
            </a:r>
            <a:r>
              <a:rPr lang="ru-RU" sz="4000" b="1" dirty="0" err="1" smtClean="0">
                <a:effectLst>
                  <a:outerShdw blurRad="38100" dist="38100" dir="2700000" algn="tl">
                    <a:srgbClr val="000000"/>
                  </a:outerShdw>
                </a:effectLst>
              </a:rPr>
              <a:t>млн</a:t>
            </a:r>
            <a:r>
              <a:rPr lang="ru-RU" sz="4000" b="1" dirty="0" smtClean="0">
                <a:effectLst>
                  <a:outerShdw blurRad="38100" dist="38100" dir="2700000" algn="tl">
                    <a:srgbClr val="000000"/>
                  </a:outerShdw>
                </a:effectLst>
              </a:rPr>
              <a:t> человек</a:t>
            </a:r>
            <a:r>
              <a:rPr lang="ru-RU" sz="4000" b="1" dirty="0" smtClean="0">
                <a:solidFill>
                  <a:srgbClr val="FFFF00"/>
                </a:solidFill>
                <a:effectLst>
                  <a:outerShdw blurRad="38100" dist="38100" dir="2700000" algn="tl">
                    <a:srgbClr val="000000"/>
                  </a:outerShdw>
                </a:effectLst>
              </a:rPr>
              <a:t> (всего отселено </a:t>
            </a:r>
            <a:r>
              <a:rPr lang="ru-RU" sz="4000" b="1" dirty="0" smtClean="0">
                <a:effectLst>
                  <a:outerShdw blurRad="38100" dist="38100" dir="2700000" algn="tl">
                    <a:srgbClr val="000000"/>
                  </a:outerShdw>
                </a:effectLst>
              </a:rPr>
              <a:t>220 тыс. чел.</a:t>
            </a:r>
            <a:r>
              <a:rPr lang="ru-RU" sz="4000" b="1" dirty="0" smtClean="0">
                <a:solidFill>
                  <a:srgbClr val="FFFF00"/>
                </a:solidFill>
                <a:effectLst>
                  <a:outerShdw blurRad="38100" dist="38100" dir="2700000" algn="tl">
                    <a:srgbClr val="000000"/>
                  </a:outerShdw>
                </a:effectLst>
              </a:rPr>
              <a:t> из </a:t>
            </a:r>
            <a:r>
              <a:rPr lang="ru-RU" sz="4000" b="1" dirty="0" smtClean="0">
                <a:effectLst>
                  <a:outerShdw blurRad="38100" dist="38100" dir="2700000" algn="tl">
                    <a:srgbClr val="000000"/>
                  </a:outerShdw>
                </a:effectLst>
              </a:rPr>
              <a:t>580 населенных пунктов</a:t>
            </a:r>
            <a:r>
              <a:rPr lang="ru-RU" sz="4000" b="1" dirty="0" smtClean="0">
                <a:solidFill>
                  <a:srgbClr val="FFFF00"/>
                </a:solidFill>
                <a:effectLst>
                  <a:outerShdw blurRad="38100" dist="38100" dir="2700000" algn="tl">
                    <a:srgbClr val="000000"/>
                  </a:outerShdw>
                </a:effectLst>
              </a:rPr>
              <a:t>). </a:t>
            </a:r>
          </a:p>
          <a:p>
            <a:pPr algn="ctr">
              <a:spcBef>
                <a:spcPct val="50000"/>
              </a:spcBef>
            </a:pPr>
            <a:r>
              <a:rPr lang="ru-RU" sz="4000" b="1" dirty="0" smtClean="0">
                <a:solidFill>
                  <a:srgbClr val="FFFF00"/>
                </a:solidFill>
                <a:effectLst>
                  <a:outerShdw blurRad="38100" dist="38100" dir="2700000" algn="tl">
                    <a:srgbClr val="000000"/>
                  </a:outerShdw>
                </a:effectLst>
              </a:rPr>
              <a:t>Финансовые масштабы Чернобыльской катастрофы оцениваются в </a:t>
            </a:r>
            <a:r>
              <a:rPr lang="ru-RU" sz="4000" b="1" u="sng" dirty="0" smtClean="0">
                <a:effectLst>
                  <a:outerShdw blurRad="38100" dist="38100" dir="2700000" algn="tl">
                    <a:srgbClr val="000000"/>
                  </a:outerShdw>
                </a:effectLst>
              </a:rPr>
              <a:t>16 годовых</a:t>
            </a:r>
            <a:r>
              <a:rPr lang="ru-RU" sz="4000" b="1" dirty="0" smtClean="0">
                <a:solidFill>
                  <a:srgbClr val="FFFF00"/>
                </a:solidFill>
                <a:effectLst>
                  <a:outerShdw blurRad="38100" dist="38100" dir="2700000" algn="tl">
                    <a:srgbClr val="000000"/>
                  </a:outerShdw>
                </a:effectLst>
              </a:rPr>
              <a:t> бюджетов СССР 1986 года </a:t>
            </a:r>
          </a:p>
          <a:p>
            <a:endParaRPr lang="ru-RU" dirty="0"/>
          </a:p>
        </p:txBody>
      </p:sp>
      <p:pic>
        <p:nvPicPr>
          <p:cNvPr id="5" name="Picture 2" descr="2"/>
          <p:cNvPicPr>
            <a:picLocks noGrp="1" noChangeAspect="1" noChangeArrowheads="1"/>
          </p:cNvPicPr>
          <p:nvPr>
            <p:ph type="pic" idx="1"/>
          </p:nvPr>
        </p:nvPicPr>
        <p:blipFill>
          <a:blip r:embed="rId3"/>
          <a:srcRect t="3704" b="3704"/>
          <a:stretch>
            <a:fillRect/>
          </a:stretch>
        </p:blipFill>
        <p:spPr bwMode="auto">
          <a:xfrm>
            <a:off x="-308612" y="285728"/>
            <a:ext cx="7303820" cy="5072098"/>
          </a:xfrm>
          <a:prstGeom prst="rect">
            <a:avLst/>
          </a:prstGeom>
          <a:noFill/>
          <a:ln w="9525">
            <a:noFill/>
            <a:miter lim="800000"/>
            <a:headEnd/>
            <a:tailEnd/>
          </a:ln>
          <a:effectLst/>
        </p:spPr>
      </p:pic>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a:xfrm>
            <a:off x="6786578" y="381000"/>
            <a:ext cx="2357422" cy="5834082"/>
          </a:xfrm>
        </p:spPr>
        <p:txBody>
          <a:bodyPr>
            <a:normAutofit/>
          </a:bodyPr>
          <a:lstStyle/>
          <a:p>
            <a:r>
              <a:rPr lang="ru-RU" sz="1800" dirty="0" smtClean="0"/>
              <a:t>О ЧЕРНОБЫЛЕ </a:t>
            </a:r>
          </a:p>
          <a:p>
            <a:r>
              <a:rPr lang="ru-RU" sz="1800" dirty="0" smtClean="0"/>
              <a:t> </a:t>
            </a:r>
          </a:p>
          <a:p>
            <a:r>
              <a:rPr lang="ru-RU" sz="1800" dirty="0" smtClean="0"/>
              <a:t>Двадцать шестого апреля</a:t>
            </a:r>
            <a:br>
              <a:rPr lang="ru-RU" sz="1800" dirty="0" smtClean="0"/>
            </a:br>
            <a:r>
              <a:rPr lang="ru-RU" sz="1800" dirty="0" smtClean="0"/>
              <a:t>Мирно спала вся страна.</a:t>
            </a:r>
            <a:br>
              <a:rPr lang="ru-RU" sz="1800" dirty="0" smtClean="0"/>
            </a:br>
            <a:r>
              <a:rPr lang="ru-RU" sz="1800" dirty="0" smtClean="0"/>
              <a:t>Атом взбесился, ввысь устремился</a:t>
            </a:r>
            <a:br>
              <a:rPr lang="ru-RU" sz="1800" dirty="0" smtClean="0"/>
            </a:br>
            <a:r>
              <a:rPr lang="ru-RU" sz="1800" dirty="0" smtClean="0"/>
              <a:t>И началась с ним война.</a:t>
            </a:r>
            <a:br>
              <a:rPr lang="ru-RU" sz="1800" dirty="0" smtClean="0"/>
            </a:br>
            <a:r>
              <a:rPr lang="ru-RU" sz="1800" dirty="0" smtClean="0"/>
              <a:t/>
            </a:r>
            <a:br>
              <a:rPr lang="ru-RU" sz="1800" dirty="0" smtClean="0"/>
            </a:br>
            <a:r>
              <a:rPr lang="ru-RU" sz="1800" dirty="0" smtClean="0"/>
              <a:t>Люди со смертью играли</a:t>
            </a:r>
            <a:br>
              <a:rPr lang="ru-RU" sz="1800" dirty="0" smtClean="0"/>
            </a:br>
            <a:r>
              <a:rPr lang="ru-RU" sz="1800" dirty="0" smtClean="0"/>
              <a:t>И не щадив живота</a:t>
            </a:r>
            <a:br>
              <a:rPr lang="ru-RU" sz="1800" dirty="0" smtClean="0"/>
            </a:br>
            <a:r>
              <a:rPr lang="ru-RU" sz="1800" dirty="0" smtClean="0"/>
              <a:t>Долг выполняли, жизнь сокращали.</a:t>
            </a:r>
            <a:br>
              <a:rPr lang="ru-RU" sz="1800" dirty="0" smtClean="0"/>
            </a:br>
            <a:r>
              <a:rPr lang="ru-RU" sz="1800" dirty="0" smtClean="0"/>
              <a:t>Такою реальность была.</a:t>
            </a:r>
          </a:p>
          <a:p>
            <a:r>
              <a:rPr lang="ru-RU" dirty="0" smtClean="0"/>
              <a:t/>
            </a:r>
            <a:br>
              <a:rPr lang="ru-RU" dirty="0" smtClean="0"/>
            </a:br>
            <a:endParaRPr lang="ru-RU" dirty="0"/>
          </a:p>
        </p:txBody>
      </p:sp>
      <p:pic>
        <p:nvPicPr>
          <p:cNvPr id="7" name="Picture 2" descr="G:\чернобыль фото\135534_image_large.jpg"/>
          <p:cNvPicPr>
            <a:picLocks noGrp="1" noChangeAspect="1" noChangeArrowheads="1"/>
          </p:cNvPicPr>
          <p:nvPr>
            <p:ph type="pic" idx="1"/>
          </p:nvPr>
        </p:nvPicPr>
        <p:blipFill>
          <a:blip r:embed="rId3"/>
          <a:srcRect t="1476" b="1476"/>
          <a:stretch>
            <a:fillRect/>
          </a:stretch>
        </p:blipFill>
        <p:spPr bwMode="auto">
          <a:xfrm>
            <a:off x="351253" y="500042"/>
            <a:ext cx="6275111" cy="4357717"/>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a:xfrm>
            <a:off x="6643702" y="381000"/>
            <a:ext cx="2500298" cy="4648200"/>
          </a:xfrm>
        </p:spPr>
        <p:txBody>
          <a:bodyPr>
            <a:noAutofit/>
          </a:bodyPr>
          <a:lstStyle/>
          <a:p>
            <a:r>
              <a:rPr lang="ru-RU" sz="1800" dirty="0" smtClean="0"/>
              <a:t>То, друзья, не сказка – это быль,</a:t>
            </a:r>
            <a:br>
              <a:rPr lang="ru-RU" sz="1800" dirty="0" smtClean="0"/>
            </a:br>
            <a:r>
              <a:rPr lang="ru-RU" sz="1800" dirty="0" smtClean="0"/>
              <a:t>Есть на свете город Чернобыль.</a:t>
            </a:r>
            <a:br>
              <a:rPr lang="ru-RU" sz="1800" dirty="0" smtClean="0"/>
            </a:br>
            <a:r>
              <a:rPr lang="ru-RU" sz="1800" dirty="0" smtClean="0"/>
              <a:t>От рентгенов там сосновый лес</a:t>
            </a:r>
            <a:br>
              <a:rPr lang="ru-RU" sz="1800" dirty="0" smtClean="0"/>
            </a:br>
            <a:r>
              <a:rPr lang="ru-RU" sz="1800" dirty="0" smtClean="0"/>
              <a:t>Весь звенит, нет в мире звонче мест.</a:t>
            </a:r>
            <a:br>
              <a:rPr lang="ru-RU" sz="1800" dirty="0" smtClean="0"/>
            </a:br>
            <a:r>
              <a:rPr lang="ru-RU" sz="1800" dirty="0" smtClean="0"/>
              <a:t/>
            </a:r>
            <a:br>
              <a:rPr lang="ru-RU" sz="1800" dirty="0" smtClean="0"/>
            </a:br>
            <a:r>
              <a:rPr lang="ru-RU" sz="1800" dirty="0" smtClean="0"/>
              <a:t>Но собрался в городе народ,</a:t>
            </a:r>
            <a:br>
              <a:rPr lang="ru-RU" sz="1800" dirty="0" smtClean="0"/>
            </a:br>
            <a:r>
              <a:rPr lang="ru-RU" sz="1800" dirty="0" smtClean="0"/>
              <a:t>Им не надо лозунгов "вперед".</a:t>
            </a:r>
            <a:br>
              <a:rPr lang="ru-RU" sz="1800" dirty="0" smtClean="0"/>
            </a:br>
            <a:r>
              <a:rPr lang="ru-RU" sz="1800" dirty="0" smtClean="0"/>
              <a:t>И не ждут здесь окончанья смен,</a:t>
            </a:r>
            <a:br>
              <a:rPr lang="ru-RU" sz="1800" dirty="0" smtClean="0"/>
            </a:br>
            <a:r>
              <a:rPr lang="ru-RU" sz="1800" dirty="0" smtClean="0"/>
              <a:t>Им не важно, сколько там рентген.</a:t>
            </a:r>
            <a:br>
              <a:rPr lang="ru-RU" sz="1800" dirty="0" smtClean="0"/>
            </a:br>
            <a:endParaRPr lang="ru-RU" sz="1800" dirty="0"/>
          </a:p>
        </p:txBody>
      </p:sp>
      <p:pic>
        <p:nvPicPr>
          <p:cNvPr id="22530" name="Picture 2"/>
          <p:cNvPicPr>
            <a:picLocks noGrp="1" noChangeAspect="1" noChangeArrowheads="1"/>
          </p:cNvPicPr>
          <p:nvPr>
            <p:ph type="pic" idx="1"/>
          </p:nvPr>
        </p:nvPicPr>
        <p:blipFill>
          <a:blip r:embed="rId3"/>
          <a:srcRect t="915" b="915"/>
          <a:stretch>
            <a:fillRect/>
          </a:stretch>
        </p:blipFill>
        <p:spPr bwMode="auto">
          <a:xfrm>
            <a:off x="-214346" y="285728"/>
            <a:ext cx="6789465" cy="4714908"/>
          </a:xfrm>
          <a:prstGeom prst="rect">
            <a:avLst/>
          </a:prstGeom>
          <a:noFill/>
          <a:ln w="9525">
            <a:noFill/>
            <a:miter lim="800000"/>
            <a:headEnd/>
            <a:tailEnd/>
          </a:ln>
          <a:effectLst/>
        </p:spPr>
      </p:pic>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p:txBody>
          <a:bodyPr/>
          <a:lstStyle/>
          <a:p>
            <a:r>
              <a:rPr lang="ru-RU" sz="2400" dirty="0" smtClean="0"/>
              <a:t>Этим людям в пояс поклонюсь,</a:t>
            </a:r>
            <a:br>
              <a:rPr lang="ru-RU" sz="2400" dirty="0" smtClean="0"/>
            </a:br>
            <a:r>
              <a:rPr lang="ru-RU" sz="2400" dirty="0" smtClean="0"/>
              <a:t> Только подступает к сердцу грусть,</a:t>
            </a:r>
            <a:br>
              <a:rPr lang="ru-RU" sz="2400" dirty="0" smtClean="0"/>
            </a:br>
            <a:r>
              <a:rPr lang="ru-RU" sz="2400" dirty="0" smtClean="0"/>
              <a:t>Только на глазах моих слеза,</a:t>
            </a:r>
            <a:br>
              <a:rPr lang="ru-RU" sz="2400" dirty="0" smtClean="0"/>
            </a:br>
            <a:r>
              <a:rPr lang="ru-RU" sz="2400" dirty="0" smtClean="0"/>
              <a:t>Шли Они, хотя туда – нельзя.</a:t>
            </a:r>
            <a:r>
              <a:rPr lang="ru-RU" dirty="0" smtClean="0"/>
              <a:t/>
            </a:r>
            <a:br>
              <a:rPr lang="ru-RU" dirty="0" smtClean="0"/>
            </a:br>
            <a:r>
              <a:rPr lang="ru-RU" dirty="0" smtClean="0"/>
              <a:t/>
            </a:r>
            <a:br>
              <a:rPr lang="ru-RU" dirty="0" smtClean="0"/>
            </a:br>
            <a:endParaRPr lang="ru-RU" dirty="0"/>
          </a:p>
        </p:txBody>
      </p:sp>
      <p:pic>
        <p:nvPicPr>
          <p:cNvPr id="6" name="Picture 4"/>
          <p:cNvPicPr>
            <a:picLocks noGrp="1" noChangeAspect="1" noChangeArrowheads="1"/>
          </p:cNvPicPr>
          <p:nvPr>
            <p:ph type="pic" idx="1"/>
          </p:nvPr>
        </p:nvPicPr>
        <p:blipFill>
          <a:blip r:embed="rId3"/>
          <a:srcRect l="6312" r="6312"/>
          <a:stretch>
            <a:fillRect/>
          </a:stretch>
        </p:blipFill>
        <p:spPr bwMode="auto">
          <a:xfrm>
            <a:off x="22080" y="428604"/>
            <a:ext cx="6789463" cy="4714907"/>
          </a:xfrm>
          <a:prstGeom prst="rect">
            <a:avLst/>
          </a:prstGeom>
          <a:noFill/>
          <a:ln w="9525">
            <a:noFill/>
            <a:miter lim="800000"/>
            <a:headEnd/>
            <a:tailEnd/>
          </a:ln>
          <a:effectLst/>
        </p:spPr>
      </p:pic>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Рисунок 2"/>
          <p:cNvSpPr>
            <a:spLocks noGrp="1"/>
          </p:cNvSpPr>
          <p:nvPr>
            <p:ph type="pic" idx="1"/>
          </p:nvPr>
        </p:nvSpPr>
        <p:spPr/>
      </p:sp>
      <p:sp>
        <p:nvSpPr>
          <p:cNvPr id="4" name="Текст 3"/>
          <p:cNvSpPr>
            <a:spLocks noGrp="1"/>
          </p:cNvSpPr>
          <p:nvPr>
            <p:ph type="body" sz="half" idx="2"/>
          </p:nvPr>
        </p:nvSpPr>
        <p:spPr/>
        <p:txBody>
          <a:bodyPr/>
          <a:lstStyle/>
          <a:p>
            <a:endParaRPr lang="ru-RU" dirty="0"/>
          </a:p>
        </p:txBody>
      </p:sp>
      <p:graphicFrame>
        <p:nvGraphicFramePr>
          <p:cNvPr id="2050" name="Object 2"/>
          <p:cNvGraphicFramePr>
            <a:graphicFrameLocks noChangeAspect="1"/>
          </p:cNvGraphicFramePr>
          <p:nvPr/>
        </p:nvGraphicFramePr>
        <p:xfrm>
          <a:off x="2285984" y="2000240"/>
          <a:ext cx="2501900" cy="685800"/>
        </p:xfrm>
        <a:graphic>
          <a:graphicData uri="http://schemas.openxmlformats.org/presentationml/2006/ole">
            <mc:AlternateContent xmlns:mc="http://schemas.openxmlformats.org/markup-compatibility/2006">
              <mc:Choice xmlns:v="urn:schemas-microsoft-com:vml" Requires="v">
                <p:oleObj spid="_x0000_s3075" name="Объект упаковщика для оболочки" showAsIcon="1" r:id="rId4" imgW="2502360" imgH="685800" progId="Package">
                  <p:embed/>
                </p:oleObj>
              </mc:Choice>
              <mc:Fallback>
                <p:oleObj name="Объект упаковщика для оболочки" showAsIcon="1" r:id="rId4" imgW="2502360" imgH="685800" progId="Package">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5984" y="2000240"/>
                        <a:ext cx="25019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50"/>
                    </p:tgtEl>
                  </p:cond>
                </p:stCondLst>
                <p:endSync evt="end" delay="0">
                  <p:rtn val="all"/>
                </p:endSync>
                <p:childTnLst>
                  <p:par>
                    <p:cTn id="3" fill="hold">
                      <p:stCondLst>
                        <p:cond delay="0"/>
                      </p:stCondLst>
                      <p:childTnLst>
                        <p:par>
                          <p:cTn id="4" fill="hold">
                            <p:stCondLst>
                              <p:cond delay="0"/>
                            </p:stCondLst>
                            <p:childTnLst>
                              <p:par>
                                <p:cTn id="5" presetID="0" presetClass="verb" presetSubtype="0" fill="hold" nodeType="withEffect">
                                  <p:stCondLst>
                                    <p:cond delay="0"/>
                                  </p:stCondLst>
                                  <p:childTnLst>
                                    <p:cmd type="verb" cmd="0">
                                      <p:cBhvr>
                                        <p:cTn id="6" dur="1" fill="hold"/>
                                        <p:tgtEl>
                                          <p:spTgt spid="2050"/>
                                        </p:tgtEl>
                                      </p:cBhvr>
                                    </p:cmd>
                                  </p:childTnLst>
                                </p:cTn>
                              </p:par>
                            </p:childTnLst>
                          </p:cTn>
                        </p:par>
                      </p:childTnLst>
                    </p:cTn>
                  </p:par>
                </p:childTnLst>
              </p:cTn>
              <p:nextCondLst>
                <p:cond evt="onClick" delay="0">
                  <p:tgtEl>
                    <p:spTgt spid="2050"/>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solidFill>
                  <a:srgbClr val="FF0000"/>
                </a:solidFill>
              </a:rPr>
              <a:t>Цель:</a:t>
            </a:r>
            <a:endParaRPr lang="en-US" dirty="0">
              <a:solidFill>
                <a:srgbClr val="FF0000"/>
              </a:solidFill>
            </a:endParaRPr>
          </a:p>
        </p:txBody>
      </p:sp>
      <p:sp>
        <p:nvSpPr>
          <p:cNvPr id="3" name="Content Placeholder 2"/>
          <p:cNvSpPr>
            <a:spLocks noGrp="1"/>
          </p:cNvSpPr>
          <p:nvPr>
            <p:ph idx="1"/>
          </p:nvPr>
        </p:nvSpPr>
        <p:spPr>
          <a:xfrm>
            <a:off x="381000" y="1600200"/>
            <a:ext cx="8382000" cy="4525963"/>
          </a:xfrm>
        </p:spPr>
        <p:txBody>
          <a:bodyPr/>
          <a:lstStyle/>
          <a:p>
            <a:pPr>
              <a:buNone/>
            </a:pPr>
            <a:r>
              <a:rPr lang="ru-RU" dirty="0" smtClean="0"/>
              <a:t> ●Формирование гражданской ответственности и патриотического воспитания обучающихся на примере изучения причин и последствий чернобыльской аварии. </a:t>
            </a:r>
          </a:p>
          <a:p>
            <a:pPr>
              <a:buNone/>
            </a:pPr>
            <a:endParaRPr lang="en-US" dirty="0"/>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ctrTitle"/>
          </p:nvPr>
        </p:nvSpPr>
        <p:spPr>
          <a:xfrm>
            <a:off x="928662" y="857232"/>
            <a:ext cx="6732587" cy="2232025"/>
          </a:xfrm>
        </p:spPr>
        <p:txBody>
          <a:bodyPr/>
          <a:lstStyle/>
          <a:p>
            <a:r>
              <a:rPr lang="ru-RU" sz="2400" b="1" dirty="0">
                <a:solidFill>
                  <a:srgbClr val="EB4125"/>
                </a:solidFill>
              </a:rPr>
              <a:t>ВЕЧНАЯ ПАМЯТЬ </a:t>
            </a:r>
            <a:r>
              <a:rPr lang="ru-RU" sz="2400" b="1" dirty="0" smtClean="0">
                <a:solidFill>
                  <a:srgbClr val="EB4125"/>
                </a:solidFill>
              </a:rPr>
              <a:t>ГЕРОЯМ-ПОЖАРНЫМ!</a:t>
            </a:r>
            <a:r>
              <a:rPr lang="ru-RU" sz="2400" b="1">
                <a:solidFill>
                  <a:srgbClr val="EB4125"/>
                </a:solidFill>
              </a:rPr>
              <a:t/>
            </a:r>
            <a:br>
              <a:rPr lang="ru-RU" sz="2400" b="1">
                <a:solidFill>
                  <a:srgbClr val="EB4125"/>
                </a:solidFill>
              </a:rPr>
            </a:br>
            <a:r>
              <a:rPr lang="ru-RU" sz="2400" dirty="0">
                <a:solidFill>
                  <a:srgbClr val="EB4125"/>
                </a:solidFill>
              </a:rPr>
              <a:t/>
            </a:r>
            <a:br>
              <a:rPr lang="ru-RU" sz="2400" dirty="0">
                <a:solidFill>
                  <a:srgbClr val="EB4125"/>
                </a:solidFill>
              </a:rPr>
            </a:br>
            <a:endParaRPr lang="ru-RU" sz="2400" dirty="0">
              <a:solidFill>
                <a:srgbClr val="EB4125"/>
              </a:solidFill>
            </a:endParaRPr>
          </a:p>
        </p:txBody>
      </p:sp>
      <p:pic>
        <p:nvPicPr>
          <p:cNvPr id="58375" name="Picture 7" descr="Валерий Ходемчук"/>
          <p:cNvPicPr>
            <a:picLocks noChangeAspect="1" noChangeArrowheads="1"/>
          </p:cNvPicPr>
          <p:nvPr/>
        </p:nvPicPr>
        <p:blipFill>
          <a:blip r:embed="rId4"/>
          <a:srcRect/>
          <a:stretch>
            <a:fillRect/>
          </a:stretch>
        </p:blipFill>
        <p:spPr bwMode="auto">
          <a:xfrm>
            <a:off x="6643702" y="2571744"/>
            <a:ext cx="1936750" cy="2420938"/>
          </a:xfrm>
          <a:prstGeom prst="rect">
            <a:avLst/>
          </a:prstGeom>
          <a:noFill/>
        </p:spPr>
      </p:pic>
      <p:pic>
        <p:nvPicPr>
          <p:cNvPr id="58376" name="Picture 8" descr="Владимир Правик"/>
          <p:cNvPicPr>
            <a:picLocks noChangeAspect="1" noChangeArrowheads="1"/>
          </p:cNvPicPr>
          <p:nvPr/>
        </p:nvPicPr>
        <p:blipFill>
          <a:blip r:embed="rId5"/>
          <a:srcRect/>
          <a:stretch>
            <a:fillRect/>
          </a:stretch>
        </p:blipFill>
        <p:spPr bwMode="auto">
          <a:xfrm>
            <a:off x="5429256" y="2857496"/>
            <a:ext cx="1936750" cy="2420937"/>
          </a:xfrm>
          <a:prstGeom prst="rect">
            <a:avLst/>
          </a:prstGeom>
          <a:noFill/>
        </p:spPr>
      </p:pic>
      <p:pic>
        <p:nvPicPr>
          <p:cNvPr id="58377" name="Picture 9" descr="Виктор Кибенок"/>
          <p:cNvPicPr>
            <a:picLocks noChangeAspect="1" noChangeArrowheads="1"/>
          </p:cNvPicPr>
          <p:nvPr/>
        </p:nvPicPr>
        <p:blipFill>
          <a:blip r:embed="rId6"/>
          <a:srcRect/>
          <a:stretch>
            <a:fillRect/>
          </a:stretch>
        </p:blipFill>
        <p:spPr bwMode="auto">
          <a:xfrm>
            <a:off x="6429388" y="3643314"/>
            <a:ext cx="1936750" cy="2420937"/>
          </a:xfrm>
          <a:prstGeom prst="rect">
            <a:avLst/>
          </a:prstGeom>
          <a:noFill/>
        </p:spPr>
      </p:pic>
      <p:pic>
        <p:nvPicPr>
          <p:cNvPr id="58378" name="Picture 10" descr="Николай Ващук"/>
          <p:cNvPicPr>
            <a:picLocks noChangeAspect="1" noChangeArrowheads="1"/>
          </p:cNvPicPr>
          <p:nvPr/>
        </p:nvPicPr>
        <p:blipFill>
          <a:blip r:embed="rId7"/>
          <a:srcRect/>
          <a:stretch>
            <a:fillRect/>
          </a:stretch>
        </p:blipFill>
        <p:spPr bwMode="auto">
          <a:xfrm>
            <a:off x="6000760" y="3357562"/>
            <a:ext cx="1936750" cy="2420938"/>
          </a:xfrm>
          <a:prstGeom prst="rect">
            <a:avLst/>
          </a:prstGeom>
          <a:noFill/>
        </p:spPr>
      </p:pic>
      <p:pic>
        <p:nvPicPr>
          <p:cNvPr id="58379" name="Picture 11" descr="Станислав Грипас"/>
          <p:cNvPicPr>
            <a:picLocks noChangeAspect="1" noChangeArrowheads="1"/>
          </p:cNvPicPr>
          <p:nvPr/>
        </p:nvPicPr>
        <p:blipFill>
          <a:blip r:embed="rId8"/>
          <a:srcRect/>
          <a:stretch>
            <a:fillRect/>
          </a:stretch>
        </p:blipFill>
        <p:spPr bwMode="auto">
          <a:xfrm>
            <a:off x="5500694" y="3286124"/>
            <a:ext cx="1936750" cy="2420938"/>
          </a:xfrm>
          <a:prstGeom prst="rect">
            <a:avLst/>
          </a:prstGeom>
          <a:noFill/>
        </p:spPr>
      </p:pic>
      <p:pic>
        <p:nvPicPr>
          <p:cNvPr id="58380" name="Picture 12" descr="Василий Игнатенко"/>
          <p:cNvPicPr>
            <a:picLocks noChangeAspect="1" noChangeArrowheads="1"/>
          </p:cNvPicPr>
          <p:nvPr/>
        </p:nvPicPr>
        <p:blipFill>
          <a:blip r:embed="rId9"/>
          <a:srcRect/>
          <a:stretch>
            <a:fillRect/>
          </a:stretch>
        </p:blipFill>
        <p:spPr bwMode="auto">
          <a:xfrm>
            <a:off x="4000496" y="2786058"/>
            <a:ext cx="1936750" cy="2420938"/>
          </a:xfrm>
          <a:prstGeom prst="rect">
            <a:avLst/>
          </a:prstGeom>
          <a:noFill/>
        </p:spPr>
      </p:pic>
      <p:pic>
        <p:nvPicPr>
          <p:cNvPr id="58381" name="Picture 13" descr="Николай Титенок"/>
          <p:cNvPicPr>
            <a:picLocks noChangeAspect="1" noChangeArrowheads="1"/>
          </p:cNvPicPr>
          <p:nvPr/>
        </p:nvPicPr>
        <p:blipFill>
          <a:blip r:embed="rId10"/>
          <a:srcRect/>
          <a:stretch>
            <a:fillRect/>
          </a:stretch>
        </p:blipFill>
        <p:spPr bwMode="auto">
          <a:xfrm>
            <a:off x="4071934" y="4437062"/>
            <a:ext cx="1936750" cy="2420938"/>
          </a:xfrm>
          <a:prstGeom prst="rect">
            <a:avLst/>
          </a:prstGeom>
          <a:noFill/>
        </p:spPr>
      </p:pic>
      <p:pic>
        <p:nvPicPr>
          <p:cNvPr id="58382" name="Picture 14" descr="Владимир Тишура"/>
          <p:cNvPicPr>
            <a:picLocks noChangeAspect="1" noChangeArrowheads="1"/>
          </p:cNvPicPr>
          <p:nvPr/>
        </p:nvPicPr>
        <p:blipFill>
          <a:blip r:embed="rId11"/>
          <a:srcRect/>
          <a:stretch>
            <a:fillRect/>
          </a:stretch>
        </p:blipFill>
        <p:spPr bwMode="auto">
          <a:xfrm>
            <a:off x="6858016" y="4357694"/>
            <a:ext cx="1832659" cy="2071702"/>
          </a:xfrm>
          <a:prstGeom prst="rect">
            <a:avLst/>
          </a:prstGeom>
          <a:noFill/>
        </p:spPr>
      </p:pic>
      <p:pic>
        <p:nvPicPr>
          <p:cNvPr id="15" name="Picture 14" descr="Владимир Тишура"/>
          <p:cNvPicPr>
            <a:picLocks noChangeAspect="1" noChangeArrowheads="1"/>
          </p:cNvPicPr>
          <p:nvPr/>
        </p:nvPicPr>
        <p:blipFill>
          <a:blip r:embed="rId11"/>
          <a:srcRect/>
          <a:stretch>
            <a:fillRect/>
          </a:stretch>
        </p:blipFill>
        <p:spPr bwMode="auto">
          <a:xfrm>
            <a:off x="6596993" y="3000372"/>
            <a:ext cx="1832659" cy="2071702"/>
          </a:xfrm>
          <a:prstGeom prst="rect">
            <a:avLst/>
          </a:prstGeom>
          <a:noFill/>
        </p:spPr>
      </p:pic>
      <p:pic>
        <p:nvPicPr>
          <p:cNvPr id="14" name="Песня.mp3">
            <a:hlinkClick r:id="" action="ppaction://media"/>
          </p:cNvPr>
          <p:cNvPicPr>
            <a:picLocks noRot="1" noChangeAspect="1"/>
          </p:cNvPicPr>
          <p:nvPr>
            <a:audioFile r:link="rId2"/>
          </p:nvPr>
        </p:nvPicPr>
        <p:blipFill>
          <a:blip r:embed="rId12"/>
          <a:stretch>
            <a:fillRect/>
          </a:stretch>
        </p:blipFill>
        <p:spPr>
          <a:xfrm>
            <a:off x="2143108" y="6286520"/>
            <a:ext cx="304800" cy="304800"/>
          </a:xfrm>
          <a:prstGeom prst="rect">
            <a:avLst/>
          </a:prstGeom>
        </p:spPr>
      </p:pic>
      <p:pic>
        <p:nvPicPr>
          <p:cNvPr id="16" name="Picture 9"/>
          <p:cNvPicPr>
            <a:picLocks noChangeAspect="1" noChangeArrowheads="1"/>
          </p:cNvPicPr>
          <p:nvPr/>
        </p:nvPicPr>
        <p:blipFill>
          <a:blip r:embed="rId13"/>
          <a:srcRect/>
          <a:stretch>
            <a:fillRect/>
          </a:stretch>
        </p:blipFill>
        <p:spPr bwMode="auto">
          <a:xfrm>
            <a:off x="214282" y="2928934"/>
            <a:ext cx="3678232" cy="2726902"/>
          </a:xfrm>
          <a:prstGeom prst="rect">
            <a:avLst/>
          </a:prstGeom>
          <a:noFill/>
          <a:ln w="9525">
            <a:noFill/>
            <a:miter lim="800000"/>
            <a:headEnd/>
            <a:tailEnd/>
          </a:ln>
          <a:effectLst/>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8381"/>
                                        </p:tgtEl>
                                        <p:attrNameLst>
                                          <p:attrName>style.visibility</p:attrName>
                                        </p:attrNameLst>
                                      </p:cBhvr>
                                      <p:to>
                                        <p:strVal val="visible"/>
                                      </p:to>
                                    </p:set>
                                    <p:animEffect transition="in" filter="wipe(up)">
                                      <p:cBhvr>
                                        <p:cTn id="7" dur="5000"/>
                                        <p:tgtEl>
                                          <p:spTgt spid="58381"/>
                                        </p:tgtEl>
                                      </p:cBhvr>
                                    </p:animEffect>
                                  </p:childTnLst>
                                </p:cTn>
                              </p:par>
                            </p:childTnLst>
                          </p:cTn>
                        </p:par>
                        <p:par>
                          <p:cTn id="8" fill="hold">
                            <p:stCondLst>
                              <p:cond delay="5000"/>
                            </p:stCondLst>
                            <p:childTnLst>
                              <p:par>
                                <p:cTn id="9" presetID="10" presetClass="entr" presetSubtype="0" fill="hold" nodeType="afterEffect">
                                  <p:stCondLst>
                                    <p:cond delay="0"/>
                                  </p:stCondLst>
                                  <p:childTnLst>
                                    <p:set>
                                      <p:cBhvr>
                                        <p:cTn id="10" dur="1" fill="hold">
                                          <p:stCondLst>
                                            <p:cond delay="0"/>
                                          </p:stCondLst>
                                        </p:cTn>
                                        <p:tgtEl>
                                          <p:spTgt spid="58375"/>
                                        </p:tgtEl>
                                        <p:attrNameLst>
                                          <p:attrName>style.visibility</p:attrName>
                                        </p:attrNameLst>
                                      </p:cBhvr>
                                      <p:to>
                                        <p:strVal val="visible"/>
                                      </p:to>
                                    </p:set>
                                    <p:animEffect transition="in" filter="fade">
                                      <p:cBhvr>
                                        <p:cTn id="11" dur="5000"/>
                                        <p:tgtEl>
                                          <p:spTgt spid="58375"/>
                                        </p:tgtEl>
                                      </p:cBhvr>
                                    </p:animEffect>
                                  </p:childTnLst>
                                </p:cTn>
                              </p:par>
                            </p:childTnLst>
                          </p:cTn>
                        </p:par>
                        <p:par>
                          <p:cTn id="12" fill="hold">
                            <p:stCondLst>
                              <p:cond delay="10000"/>
                            </p:stCondLst>
                            <p:childTnLst>
                              <p:par>
                                <p:cTn id="13" presetID="10" presetClass="entr" presetSubtype="0" fill="hold" nodeType="afterEffect">
                                  <p:stCondLst>
                                    <p:cond delay="0"/>
                                  </p:stCondLst>
                                  <p:childTnLst>
                                    <p:set>
                                      <p:cBhvr>
                                        <p:cTn id="14" dur="1" fill="hold">
                                          <p:stCondLst>
                                            <p:cond delay="0"/>
                                          </p:stCondLst>
                                        </p:cTn>
                                        <p:tgtEl>
                                          <p:spTgt spid="58376"/>
                                        </p:tgtEl>
                                        <p:attrNameLst>
                                          <p:attrName>style.visibility</p:attrName>
                                        </p:attrNameLst>
                                      </p:cBhvr>
                                      <p:to>
                                        <p:strVal val="visible"/>
                                      </p:to>
                                    </p:set>
                                    <p:animEffect transition="in" filter="fade">
                                      <p:cBhvr>
                                        <p:cTn id="15" dur="2000"/>
                                        <p:tgtEl>
                                          <p:spTgt spid="58376"/>
                                        </p:tgtEl>
                                      </p:cBhvr>
                                    </p:animEffect>
                                  </p:childTnLst>
                                </p:cTn>
                              </p:par>
                            </p:childTnLst>
                          </p:cTn>
                        </p:par>
                        <p:par>
                          <p:cTn id="16" fill="hold">
                            <p:stCondLst>
                              <p:cond delay="12000"/>
                            </p:stCondLst>
                            <p:childTnLst>
                              <p:par>
                                <p:cTn id="17" presetID="55" presetClass="exit" presetSubtype="0" fill="hold" nodeType="afterEffect">
                                  <p:stCondLst>
                                    <p:cond delay="2000"/>
                                  </p:stCondLst>
                                  <p:childTnLst>
                                    <p:anim calcmode="lin" valueType="num">
                                      <p:cBhvr>
                                        <p:cTn id="18" dur="1000"/>
                                        <p:tgtEl>
                                          <p:spTgt spid="58376"/>
                                        </p:tgtEl>
                                        <p:attrNameLst>
                                          <p:attrName>ppt_w</p:attrName>
                                        </p:attrNameLst>
                                      </p:cBhvr>
                                      <p:tavLst>
                                        <p:tav tm="0">
                                          <p:val>
                                            <p:strVal val="ppt_w"/>
                                          </p:val>
                                        </p:tav>
                                        <p:tav tm="100000">
                                          <p:val>
                                            <p:strVal val="ppt_w*0.70"/>
                                          </p:val>
                                        </p:tav>
                                      </p:tavLst>
                                    </p:anim>
                                    <p:anim calcmode="lin" valueType="num">
                                      <p:cBhvr>
                                        <p:cTn id="19" dur="1000"/>
                                        <p:tgtEl>
                                          <p:spTgt spid="58376"/>
                                        </p:tgtEl>
                                        <p:attrNameLst>
                                          <p:attrName>ppt_h</p:attrName>
                                        </p:attrNameLst>
                                      </p:cBhvr>
                                      <p:tavLst>
                                        <p:tav tm="0">
                                          <p:val>
                                            <p:strVal val="ppt_h"/>
                                          </p:val>
                                        </p:tav>
                                        <p:tav tm="100000">
                                          <p:val>
                                            <p:strVal val="ppt_h"/>
                                          </p:val>
                                        </p:tav>
                                      </p:tavLst>
                                    </p:anim>
                                    <p:animEffect transition="out" filter="fade">
                                      <p:cBhvr>
                                        <p:cTn id="20" dur="1000"/>
                                        <p:tgtEl>
                                          <p:spTgt spid="58376"/>
                                        </p:tgtEl>
                                      </p:cBhvr>
                                    </p:animEffect>
                                    <p:set>
                                      <p:cBhvr>
                                        <p:cTn id="21" dur="1" fill="hold">
                                          <p:stCondLst>
                                            <p:cond delay="999"/>
                                          </p:stCondLst>
                                        </p:cTn>
                                        <p:tgtEl>
                                          <p:spTgt spid="58376"/>
                                        </p:tgtEl>
                                        <p:attrNameLst>
                                          <p:attrName>style.visibility</p:attrName>
                                        </p:attrNameLst>
                                      </p:cBhvr>
                                      <p:to>
                                        <p:strVal val="hidden"/>
                                      </p:to>
                                    </p:set>
                                  </p:childTnLst>
                                </p:cTn>
                              </p:par>
                            </p:childTnLst>
                          </p:cTn>
                        </p:par>
                        <p:par>
                          <p:cTn id="22" fill="hold">
                            <p:stCondLst>
                              <p:cond delay="15000"/>
                            </p:stCondLst>
                            <p:childTnLst>
                              <p:par>
                                <p:cTn id="23" presetID="10" presetClass="entr" presetSubtype="0" fill="hold" nodeType="afterEffect">
                                  <p:stCondLst>
                                    <p:cond delay="0"/>
                                  </p:stCondLst>
                                  <p:childTnLst>
                                    <p:set>
                                      <p:cBhvr>
                                        <p:cTn id="24" dur="1" fill="hold">
                                          <p:stCondLst>
                                            <p:cond delay="0"/>
                                          </p:stCondLst>
                                        </p:cTn>
                                        <p:tgtEl>
                                          <p:spTgt spid="58377"/>
                                        </p:tgtEl>
                                        <p:attrNameLst>
                                          <p:attrName>style.visibility</p:attrName>
                                        </p:attrNameLst>
                                      </p:cBhvr>
                                      <p:to>
                                        <p:strVal val="visible"/>
                                      </p:to>
                                    </p:set>
                                    <p:animEffect transition="in" filter="fade">
                                      <p:cBhvr>
                                        <p:cTn id="25" dur="2000"/>
                                        <p:tgtEl>
                                          <p:spTgt spid="58377"/>
                                        </p:tgtEl>
                                      </p:cBhvr>
                                    </p:animEffect>
                                  </p:childTnLst>
                                </p:cTn>
                              </p:par>
                            </p:childTnLst>
                          </p:cTn>
                        </p:par>
                        <p:par>
                          <p:cTn id="26" fill="hold">
                            <p:stCondLst>
                              <p:cond delay="17000"/>
                            </p:stCondLst>
                            <p:childTnLst>
                              <p:par>
                                <p:cTn id="27" presetID="55" presetClass="exit" presetSubtype="0" fill="hold" nodeType="afterEffect">
                                  <p:stCondLst>
                                    <p:cond delay="2000"/>
                                  </p:stCondLst>
                                  <p:childTnLst>
                                    <p:anim calcmode="lin" valueType="num">
                                      <p:cBhvr>
                                        <p:cTn id="28" dur="1000"/>
                                        <p:tgtEl>
                                          <p:spTgt spid="58377"/>
                                        </p:tgtEl>
                                        <p:attrNameLst>
                                          <p:attrName>ppt_w</p:attrName>
                                        </p:attrNameLst>
                                      </p:cBhvr>
                                      <p:tavLst>
                                        <p:tav tm="0">
                                          <p:val>
                                            <p:strVal val="ppt_w"/>
                                          </p:val>
                                        </p:tav>
                                        <p:tav tm="100000">
                                          <p:val>
                                            <p:strVal val="ppt_w*0.70"/>
                                          </p:val>
                                        </p:tav>
                                      </p:tavLst>
                                    </p:anim>
                                    <p:anim calcmode="lin" valueType="num">
                                      <p:cBhvr>
                                        <p:cTn id="29" dur="1000"/>
                                        <p:tgtEl>
                                          <p:spTgt spid="58377"/>
                                        </p:tgtEl>
                                        <p:attrNameLst>
                                          <p:attrName>ppt_h</p:attrName>
                                        </p:attrNameLst>
                                      </p:cBhvr>
                                      <p:tavLst>
                                        <p:tav tm="0">
                                          <p:val>
                                            <p:strVal val="ppt_h"/>
                                          </p:val>
                                        </p:tav>
                                        <p:tav tm="100000">
                                          <p:val>
                                            <p:strVal val="ppt_h"/>
                                          </p:val>
                                        </p:tav>
                                      </p:tavLst>
                                    </p:anim>
                                    <p:animEffect transition="out" filter="fade">
                                      <p:cBhvr>
                                        <p:cTn id="30" dur="1000"/>
                                        <p:tgtEl>
                                          <p:spTgt spid="58377"/>
                                        </p:tgtEl>
                                      </p:cBhvr>
                                    </p:animEffect>
                                    <p:set>
                                      <p:cBhvr>
                                        <p:cTn id="31" dur="1" fill="hold">
                                          <p:stCondLst>
                                            <p:cond delay="999"/>
                                          </p:stCondLst>
                                        </p:cTn>
                                        <p:tgtEl>
                                          <p:spTgt spid="58377"/>
                                        </p:tgtEl>
                                        <p:attrNameLst>
                                          <p:attrName>style.visibility</p:attrName>
                                        </p:attrNameLst>
                                      </p:cBhvr>
                                      <p:to>
                                        <p:strVal val="hidden"/>
                                      </p:to>
                                    </p:set>
                                  </p:childTnLst>
                                </p:cTn>
                              </p:par>
                            </p:childTnLst>
                          </p:cTn>
                        </p:par>
                        <p:par>
                          <p:cTn id="32" fill="hold">
                            <p:stCondLst>
                              <p:cond delay="20000"/>
                            </p:stCondLst>
                            <p:childTnLst>
                              <p:par>
                                <p:cTn id="33" presetID="10" presetClass="entr" presetSubtype="0" fill="hold" nodeType="afterEffect">
                                  <p:stCondLst>
                                    <p:cond delay="0"/>
                                  </p:stCondLst>
                                  <p:childTnLst>
                                    <p:set>
                                      <p:cBhvr>
                                        <p:cTn id="34" dur="1" fill="hold">
                                          <p:stCondLst>
                                            <p:cond delay="0"/>
                                          </p:stCondLst>
                                        </p:cTn>
                                        <p:tgtEl>
                                          <p:spTgt spid="58378"/>
                                        </p:tgtEl>
                                        <p:attrNameLst>
                                          <p:attrName>style.visibility</p:attrName>
                                        </p:attrNameLst>
                                      </p:cBhvr>
                                      <p:to>
                                        <p:strVal val="visible"/>
                                      </p:to>
                                    </p:set>
                                    <p:animEffect transition="in" filter="fade">
                                      <p:cBhvr>
                                        <p:cTn id="35" dur="2000"/>
                                        <p:tgtEl>
                                          <p:spTgt spid="58378"/>
                                        </p:tgtEl>
                                      </p:cBhvr>
                                    </p:animEffect>
                                  </p:childTnLst>
                                </p:cTn>
                              </p:par>
                            </p:childTnLst>
                          </p:cTn>
                        </p:par>
                        <p:par>
                          <p:cTn id="36" fill="hold">
                            <p:stCondLst>
                              <p:cond delay="22000"/>
                            </p:stCondLst>
                            <p:childTnLst>
                              <p:par>
                                <p:cTn id="37" presetID="55" presetClass="exit" presetSubtype="0" fill="hold" nodeType="afterEffect">
                                  <p:stCondLst>
                                    <p:cond delay="2000"/>
                                  </p:stCondLst>
                                  <p:childTnLst>
                                    <p:anim calcmode="lin" valueType="num">
                                      <p:cBhvr>
                                        <p:cTn id="38" dur="1000"/>
                                        <p:tgtEl>
                                          <p:spTgt spid="58378"/>
                                        </p:tgtEl>
                                        <p:attrNameLst>
                                          <p:attrName>ppt_w</p:attrName>
                                        </p:attrNameLst>
                                      </p:cBhvr>
                                      <p:tavLst>
                                        <p:tav tm="0">
                                          <p:val>
                                            <p:strVal val="ppt_w"/>
                                          </p:val>
                                        </p:tav>
                                        <p:tav tm="100000">
                                          <p:val>
                                            <p:strVal val="ppt_w*0.70"/>
                                          </p:val>
                                        </p:tav>
                                      </p:tavLst>
                                    </p:anim>
                                    <p:anim calcmode="lin" valueType="num">
                                      <p:cBhvr>
                                        <p:cTn id="39" dur="1000"/>
                                        <p:tgtEl>
                                          <p:spTgt spid="58378"/>
                                        </p:tgtEl>
                                        <p:attrNameLst>
                                          <p:attrName>ppt_h</p:attrName>
                                        </p:attrNameLst>
                                      </p:cBhvr>
                                      <p:tavLst>
                                        <p:tav tm="0">
                                          <p:val>
                                            <p:strVal val="ppt_h"/>
                                          </p:val>
                                        </p:tav>
                                        <p:tav tm="100000">
                                          <p:val>
                                            <p:strVal val="ppt_h"/>
                                          </p:val>
                                        </p:tav>
                                      </p:tavLst>
                                    </p:anim>
                                    <p:animEffect transition="out" filter="fade">
                                      <p:cBhvr>
                                        <p:cTn id="40" dur="1000"/>
                                        <p:tgtEl>
                                          <p:spTgt spid="58378"/>
                                        </p:tgtEl>
                                      </p:cBhvr>
                                    </p:animEffect>
                                    <p:set>
                                      <p:cBhvr>
                                        <p:cTn id="41" dur="1" fill="hold">
                                          <p:stCondLst>
                                            <p:cond delay="999"/>
                                          </p:stCondLst>
                                        </p:cTn>
                                        <p:tgtEl>
                                          <p:spTgt spid="58378"/>
                                        </p:tgtEl>
                                        <p:attrNameLst>
                                          <p:attrName>style.visibility</p:attrName>
                                        </p:attrNameLst>
                                      </p:cBhvr>
                                      <p:to>
                                        <p:strVal val="hidden"/>
                                      </p:to>
                                    </p:set>
                                  </p:childTnLst>
                                </p:cTn>
                              </p:par>
                            </p:childTnLst>
                          </p:cTn>
                        </p:par>
                        <p:par>
                          <p:cTn id="42" fill="hold">
                            <p:stCondLst>
                              <p:cond delay="25000"/>
                            </p:stCondLst>
                            <p:childTnLst>
                              <p:par>
                                <p:cTn id="43" presetID="10" presetClass="entr" presetSubtype="0" fill="hold" nodeType="afterEffect">
                                  <p:stCondLst>
                                    <p:cond delay="0"/>
                                  </p:stCondLst>
                                  <p:childTnLst>
                                    <p:set>
                                      <p:cBhvr>
                                        <p:cTn id="44" dur="1" fill="hold">
                                          <p:stCondLst>
                                            <p:cond delay="0"/>
                                          </p:stCondLst>
                                        </p:cTn>
                                        <p:tgtEl>
                                          <p:spTgt spid="58379"/>
                                        </p:tgtEl>
                                        <p:attrNameLst>
                                          <p:attrName>style.visibility</p:attrName>
                                        </p:attrNameLst>
                                      </p:cBhvr>
                                      <p:to>
                                        <p:strVal val="visible"/>
                                      </p:to>
                                    </p:set>
                                    <p:animEffect transition="in" filter="fade">
                                      <p:cBhvr>
                                        <p:cTn id="45" dur="2000"/>
                                        <p:tgtEl>
                                          <p:spTgt spid="58379"/>
                                        </p:tgtEl>
                                      </p:cBhvr>
                                    </p:animEffect>
                                  </p:childTnLst>
                                </p:cTn>
                              </p:par>
                            </p:childTnLst>
                          </p:cTn>
                        </p:par>
                        <p:par>
                          <p:cTn id="46" fill="hold">
                            <p:stCondLst>
                              <p:cond delay="27000"/>
                            </p:stCondLst>
                            <p:childTnLst>
                              <p:par>
                                <p:cTn id="47" presetID="55" presetClass="exit" presetSubtype="0" fill="hold" nodeType="afterEffect">
                                  <p:stCondLst>
                                    <p:cond delay="2000"/>
                                  </p:stCondLst>
                                  <p:childTnLst>
                                    <p:anim calcmode="lin" valueType="num">
                                      <p:cBhvr>
                                        <p:cTn id="48" dur="1000"/>
                                        <p:tgtEl>
                                          <p:spTgt spid="58379"/>
                                        </p:tgtEl>
                                        <p:attrNameLst>
                                          <p:attrName>ppt_w</p:attrName>
                                        </p:attrNameLst>
                                      </p:cBhvr>
                                      <p:tavLst>
                                        <p:tav tm="0">
                                          <p:val>
                                            <p:strVal val="ppt_w"/>
                                          </p:val>
                                        </p:tav>
                                        <p:tav tm="100000">
                                          <p:val>
                                            <p:strVal val="ppt_w*0.70"/>
                                          </p:val>
                                        </p:tav>
                                      </p:tavLst>
                                    </p:anim>
                                    <p:anim calcmode="lin" valueType="num">
                                      <p:cBhvr>
                                        <p:cTn id="49" dur="1000"/>
                                        <p:tgtEl>
                                          <p:spTgt spid="58379"/>
                                        </p:tgtEl>
                                        <p:attrNameLst>
                                          <p:attrName>ppt_h</p:attrName>
                                        </p:attrNameLst>
                                      </p:cBhvr>
                                      <p:tavLst>
                                        <p:tav tm="0">
                                          <p:val>
                                            <p:strVal val="ppt_h"/>
                                          </p:val>
                                        </p:tav>
                                        <p:tav tm="100000">
                                          <p:val>
                                            <p:strVal val="ppt_h"/>
                                          </p:val>
                                        </p:tav>
                                      </p:tavLst>
                                    </p:anim>
                                    <p:animEffect transition="out" filter="fade">
                                      <p:cBhvr>
                                        <p:cTn id="50" dur="1000"/>
                                        <p:tgtEl>
                                          <p:spTgt spid="58379"/>
                                        </p:tgtEl>
                                      </p:cBhvr>
                                    </p:animEffect>
                                    <p:set>
                                      <p:cBhvr>
                                        <p:cTn id="51" dur="1" fill="hold">
                                          <p:stCondLst>
                                            <p:cond delay="999"/>
                                          </p:stCondLst>
                                        </p:cTn>
                                        <p:tgtEl>
                                          <p:spTgt spid="58379"/>
                                        </p:tgtEl>
                                        <p:attrNameLst>
                                          <p:attrName>style.visibility</p:attrName>
                                        </p:attrNameLst>
                                      </p:cBhvr>
                                      <p:to>
                                        <p:strVal val="hidden"/>
                                      </p:to>
                                    </p:set>
                                  </p:childTnLst>
                                </p:cTn>
                              </p:par>
                            </p:childTnLst>
                          </p:cTn>
                        </p:par>
                        <p:par>
                          <p:cTn id="52" fill="hold">
                            <p:stCondLst>
                              <p:cond delay="30000"/>
                            </p:stCondLst>
                            <p:childTnLst>
                              <p:par>
                                <p:cTn id="53" presetID="10" presetClass="entr" presetSubtype="0" fill="hold" nodeType="afterEffect">
                                  <p:stCondLst>
                                    <p:cond delay="0"/>
                                  </p:stCondLst>
                                  <p:childTnLst>
                                    <p:set>
                                      <p:cBhvr>
                                        <p:cTn id="54" dur="1" fill="hold">
                                          <p:stCondLst>
                                            <p:cond delay="0"/>
                                          </p:stCondLst>
                                        </p:cTn>
                                        <p:tgtEl>
                                          <p:spTgt spid="58380"/>
                                        </p:tgtEl>
                                        <p:attrNameLst>
                                          <p:attrName>style.visibility</p:attrName>
                                        </p:attrNameLst>
                                      </p:cBhvr>
                                      <p:to>
                                        <p:strVal val="visible"/>
                                      </p:to>
                                    </p:set>
                                    <p:animEffect transition="in" filter="fade">
                                      <p:cBhvr>
                                        <p:cTn id="55" dur="2000"/>
                                        <p:tgtEl>
                                          <p:spTgt spid="58380"/>
                                        </p:tgtEl>
                                      </p:cBhvr>
                                    </p:animEffect>
                                  </p:childTnLst>
                                </p:cTn>
                              </p:par>
                            </p:childTnLst>
                          </p:cTn>
                        </p:par>
                        <p:par>
                          <p:cTn id="56" fill="hold">
                            <p:stCondLst>
                              <p:cond delay="32000"/>
                            </p:stCondLst>
                            <p:childTnLst>
                              <p:par>
                                <p:cTn id="57" presetID="55" presetClass="exit" presetSubtype="0" fill="hold" nodeType="afterEffect">
                                  <p:stCondLst>
                                    <p:cond delay="2000"/>
                                  </p:stCondLst>
                                  <p:childTnLst>
                                    <p:anim calcmode="lin" valueType="num">
                                      <p:cBhvr>
                                        <p:cTn id="58" dur="1000"/>
                                        <p:tgtEl>
                                          <p:spTgt spid="58380"/>
                                        </p:tgtEl>
                                        <p:attrNameLst>
                                          <p:attrName>ppt_w</p:attrName>
                                        </p:attrNameLst>
                                      </p:cBhvr>
                                      <p:tavLst>
                                        <p:tav tm="0">
                                          <p:val>
                                            <p:strVal val="ppt_w"/>
                                          </p:val>
                                        </p:tav>
                                        <p:tav tm="100000">
                                          <p:val>
                                            <p:strVal val="ppt_w*0.70"/>
                                          </p:val>
                                        </p:tav>
                                      </p:tavLst>
                                    </p:anim>
                                    <p:anim calcmode="lin" valueType="num">
                                      <p:cBhvr>
                                        <p:cTn id="59" dur="1000"/>
                                        <p:tgtEl>
                                          <p:spTgt spid="58380"/>
                                        </p:tgtEl>
                                        <p:attrNameLst>
                                          <p:attrName>ppt_h</p:attrName>
                                        </p:attrNameLst>
                                      </p:cBhvr>
                                      <p:tavLst>
                                        <p:tav tm="0">
                                          <p:val>
                                            <p:strVal val="ppt_h"/>
                                          </p:val>
                                        </p:tav>
                                        <p:tav tm="100000">
                                          <p:val>
                                            <p:strVal val="ppt_h"/>
                                          </p:val>
                                        </p:tav>
                                      </p:tavLst>
                                    </p:anim>
                                    <p:animEffect transition="out" filter="fade">
                                      <p:cBhvr>
                                        <p:cTn id="60" dur="1000"/>
                                        <p:tgtEl>
                                          <p:spTgt spid="58380"/>
                                        </p:tgtEl>
                                      </p:cBhvr>
                                    </p:animEffect>
                                    <p:set>
                                      <p:cBhvr>
                                        <p:cTn id="61" dur="1" fill="hold">
                                          <p:stCondLst>
                                            <p:cond delay="999"/>
                                          </p:stCondLst>
                                        </p:cTn>
                                        <p:tgtEl>
                                          <p:spTgt spid="58380"/>
                                        </p:tgtEl>
                                        <p:attrNameLst>
                                          <p:attrName>style.visibility</p:attrName>
                                        </p:attrNameLst>
                                      </p:cBhvr>
                                      <p:to>
                                        <p:strVal val="hidden"/>
                                      </p:to>
                                    </p:set>
                                  </p:childTnLst>
                                </p:cTn>
                              </p:par>
                            </p:childTnLst>
                          </p:cTn>
                        </p:par>
                        <p:par>
                          <p:cTn id="62" fill="hold">
                            <p:stCondLst>
                              <p:cond delay="35000"/>
                            </p:stCondLst>
                            <p:childTnLst>
                              <p:par>
                                <p:cTn id="63" presetID="10" presetClass="entr" presetSubtype="0" fill="hold" nodeType="afterEffect">
                                  <p:stCondLst>
                                    <p:cond delay="0"/>
                                  </p:stCondLst>
                                  <p:childTnLst>
                                    <p:set>
                                      <p:cBhvr>
                                        <p:cTn id="64" dur="1" fill="hold">
                                          <p:stCondLst>
                                            <p:cond delay="0"/>
                                          </p:stCondLst>
                                        </p:cTn>
                                        <p:tgtEl>
                                          <p:spTgt spid="58382"/>
                                        </p:tgtEl>
                                        <p:attrNameLst>
                                          <p:attrName>style.visibility</p:attrName>
                                        </p:attrNameLst>
                                      </p:cBhvr>
                                      <p:to>
                                        <p:strVal val="visible"/>
                                      </p:to>
                                    </p:set>
                                    <p:animEffect transition="in" filter="fade">
                                      <p:cBhvr>
                                        <p:cTn id="65" dur="2000"/>
                                        <p:tgtEl>
                                          <p:spTgt spid="58382"/>
                                        </p:tgtEl>
                                      </p:cBhvr>
                                    </p:animEffect>
                                  </p:childTnLst>
                                </p:cTn>
                              </p:par>
                            </p:childTnLst>
                          </p:cTn>
                        </p:par>
                        <p:par>
                          <p:cTn id="66" fill="hold">
                            <p:stCondLst>
                              <p:cond delay="37000"/>
                            </p:stCondLst>
                            <p:childTnLst>
                              <p:par>
                                <p:cTn id="67" presetID="55" presetClass="exit" presetSubtype="0" fill="hold" nodeType="afterEffect">
                                  <p:stCondLst>
                                    <p:cond delay="2000"/>
                                  </p:stCondLst>
                                  <p:childTnLst>
                                    <p:anim calcmode="lin" valueType="num">
                                      <p:cBhvr>
                                        <p:cTn id="68" dur="1000"/>
                                        <p:tgtEl>
                                          <p:spTgt spid="58382"/>
                                        </p:tgtEl>
                                        <p:attrNameLst>
                                          <p:attrName>ppt_w</p:attrName>
                                        </p:attrNameLst>
                                      </p:cBhvr>
                                      <p:tavLst>
                                        <p:tav tm="0">
                                          <p:val>
                                            <p:strVal val="ppt_w"/>
                                          </p:val>
                                        </p:tav>
                                        <p:tav tm="100000">
                                          <p:val>
                                            <p:strVal val="ppt_w*0.70"/>
                                          </p:val>
                                        </p:tav>
                                      </p:tavLst>
                                    </p:anim>
                                    <p:anim calcmode="lin" valueType="num">
                                      <p:cBhvr>
                                        <p:cTn id="69" dur="1000"/>
                                        <p:tgtEl>
                                          <p:spTgt spid="58382"/>
                                        </p:tgtEl>
                                        <p:attrNameLst>
                                          <p:attrName>ppt_h</p:attrName>
                                        </p:attrNameLst>
                                      </p:cBhvr>
                                      <p:tavLst>
                                        <p:tav tm="0">
                                          <p:val>
                                            <p:strVal val="ppt_h"/>
                                          </p:val>
                                        </p:tav>
                                        <p:tav tm="100000">
                                          <p:val>
                                            <p:strVal val="ppt_h"/>
                                          </p:val>
                                        </p:tav>
                                      </p:tavLst>
                                    </p:anim>
                                    <p:animEffect transition="out" filter="fade">
                                      <p:cBhvr>
                                        <p:cTn id="70" dur="1000"/>
                                        <p:tgtEl>
                                          <p:spTgt spid="58382"/>
                                        </p:tgtEl>
                                      </p:cBhvr>
                                    </p:animEffect>
                                    <p:set>
                                      <p:cBhvr>
                                        <p:cTn id="71" dur="1" fill="hold">
                                          <p:stCondLst>
                                            <p:cond delay="999"/>
                                          </p:stCondLst>
                                        </p:cTn>
                                        <p:tgtEl>
                                          <p:spTgt spid="58382"/>
                                        </p:tgtEl>
                                        <p:attrNameLst>
                                          <p:attrName>style.visibility</p:attrName>
                                        </p:attrNameLst>
                                      </p:cBhvr>
                                      <p:to>
                                        <p:strVal val="hidden"/>
                                      </p:to>
                                    </p:set>
                                  </p:childTnLst>
                                </p:cTn>
                              </p:par>
                            </p:childTnLst>
                          </p:cTn>
                        </p:par>
                        <p:par>
                          <p:cTn id="72" fill="hold">
                            <p:stCondLst>
                              <p:cond delay="40000"/>
                            </p:stCondLst>
                            <p:childTnLst>
                              <p:par>
                                <p:cTn id="73" presetID="10" presetClass="entr" presetSubtype="0" fill="hold"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2000"/>
                                        <p:tgtEl>
                                          <p:spTgt spid="15"/>
                                        </p:tgtEl>
                                      </p:cBhvr>
                                    </p:animEffect>
                                  </p:childTnLst>
                                </p:cTn>
                              </p:par>
                            </p:childTnLst>
                          </p:cTn>
                        </p:par>
                        <p:par>
                          <p:cTn id="76" fill="hold">
                            <p:stCondLst>
                              <p:cond delay="42000"/>
                            </p:stCondLst>
                            <p:childTnLst>
                              <p:par>
                                <p:cTn id="77" presetID="55" presetClass="exit" presetSubtype="0" fill="hold" nodeType="afterEffect">
                                  <p:stCondLst>
                                    <p:cond delay="0"/>
                                  </p:stCondLst>
                                  <p:childTnLst>
                                    <p:anim calcmode="lin" valueType="num">
                                      <p:cBhvr>
                                        <p:cTn id="78" dur="1000"/>
                                        <p:tgtEl>
                                          <p:spTgt spid="58375"/>
                                        </p:tgtEl>
                                        <p:attrNameLst>
                                          <p:attrName>ppt_w</p:attrName>
                                        </p:attrNameLst>
                                      </p:cBhvr>
                                      <p:tavLst>
                                        <p:tav tm="0">
                                          <p:val>
                                            <p:strVal val="ppt_w"/>
                                          </p:val>
                                        </p:tav>
                                        <p:tav tm="100000">
                                          <p:val>
                                            <p:strVal val="ppt_w*0.70"/>
                                          </p:val>
                                        </p:tav>
                                      </p:tavLst>
                                    </p:anim>
                                    <p:anim calcmode="lin" valueType="num">
                                      <p:cBhvr>
                                        <p:cTn id="79" dur="1000"/>
                                        <p:tgtEl>
                                          <p:spTgt spid="58375"/>
                                        </p:tgtEl>
                                        <p:attrNameLst>
                                          <p:attrName>ppt_h</p:attrName>
                                        </p:attrNameLst>
                                      </p:cBhvr>
                                      <p:tavLst>
                                        <p:tav tm="0">
                                          <p:val>
                                            <p:strVal val="ppt_h"/>
                                          </p:val>
                                        </p:tav>
                                        <p:tav tm="100000">
                                          <p:val>
                                            <p:strVal val="ppt_h"/>
                                          </p:val>
                                        </p:tav>
                                      </p:tavLst>
                                    </p:anim>
                                    <p:animEffect transition="out" filter="fade">
                                      <p:cBhvr>
                                        <p:cTn id="80" dur="1000"/>
                                        <p:tgtEl>
                                          <p:spTgt spid="58375"/>
                                        </p:tgtEl>
                                      </p:cBhvr>
                                    </p:animEffect>
                                    <p:set>
                                      <p:cBhvr>
                                        <p:cTn id="81" dur="1" fill="hold">
                                          <p:stCondLst>
                                            <p:cond delay="999"/>
                                          </p:stCondLst>
                                        </p:cTn>
                                        <p:tgtEl>
                                          <p:spTgt spid="58375"/>
                                        </p:tgtEl>
                                        <p:attrNameLst>
                                          <p:attrName>style.visibility</p:attrName>
                                        </p:attrNameLst>
                                      </p:cBhvr>
                                      <p:to>
                                        <p:strVal val="hidden"/>
                                      </p:to>
                                    </p:set>
                                  </p:childTnLst>
                                </p:cTn>
                              </p:par>
                            </p:childTnLst>
                          </p:cTn>
                        </p:par>
                        <p:par>
                          <p:cTn id="82" fill="hold">
                            <p:stCondLst>
                              <p:cond delay="43000"/>
                            </p:stCondLst>
                            <p:childTnLst>
                              <p:par>
                                <p:cTn id="83" presetID="55" presetClass="exit" presetSubtype="0" fill="hold" nodeType="afterEffect">
                                  <p:stCondLst>
                                    <p:cond delay="0"/>
                                  </p:stCondLst>
                                  <p:childTnLst>
                                    <p:anim calcmode="lin" valueType="num">
                                      <p:cBhvr>
                                        <p:cTn id="84" dur="1000"/>
                                        <p:tgtEl>
                                          <p:spTgt spid="15"/>
                                        </p:tgtEl>
                                        <p:attrNameLst>
                                          <p:attrName>ppt_w</p:attrName>
                                        </p:attrNameLst>
                                      </p:cBhvr>
                                      <p:tavLst>
                                        <p:tav tm="0">
                                          <p:val>
                                            <p:strVal val="ppt_w"/>
                                          </p:val>
                                        </p:tav>
                                        <p:tav tm="100000">
                                          <p:val>
                                            <p:strVal val="ppt_w*0.70"/>
                                          </p:val>
                                        </p:tav>
                                      </p:tavLst>
                                    </p:anim>
                                    <p:anim calcmode="lin" valueType="num">
                                      <p:cBhvr>
                                        <p:cTn id="85" dur="1000"/>
                                        <p:tgtEl>
                                          <p:spTgt spid="15"/>
                                        </p:tgtEl>
                                        <p:attrNameLst>
                                          <p:attrName>ppt_h</p:attrName>
                                        </p:attrNameLst>
                                      </p:cBhvr>
                                      <p:tavLst>
                                        <p:tav tm="0">
                                          <p:val>
                                            <p:strVal val="ppt_h"/>
                                          </p:val>
                                        </p:tav>
                                        <p:tav tm="100000">
                                          <p:val>
                                            <p:strVal val="ppt_h"/>
                                          </p:val>
                                        </p:tav>
                                      </p:tavLst>
                                    </p:anim>
                                    <p:animEffect transition="out" filter="fade">
                                      <p:cBhvr>
                                        <p:cTn id="86" dur="1000"/>
                                        <p:tgtEl>
                                          <p:spTgt spid="15"/>
                                        </p:tgtEl>
                                      </p:cBhvr>
                                    </p:animEffect>
                                    <p:set>
                                      <p:cBhvr>
                                        <p:cTn id="87" dur="1" fill="hold">
                                          <p:stCondLst>
                                            <p:cond delay="9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numSld="33">
                <p:cTn id="88" fill="hold" display="0">
                  <p:stCondLst>
                    <p:cond delay="indefinite"/>
                  </p:stCondLst>
                  <p:endCondLst>
                    <p:cond evt="onPrev" delay="0">
                      <p:tgtEl>
                        <p:sldTgt/>
                      </p:tgtEl>
                    </p:cond>
                    <p:cond evt="onStopAudio" delay="0">
                      <p:tgtEl>
                        <p:sldTgt/>
                      </p:tgtEl>
                    </p:cond>
                  </p:endCondLst>
                </p:cTn>
                <p:tgtEl>
                  <p:spTgt spid="14"/>
                </p:tgtEl>
              </p:cMediaNode>
            </p:audio>
            <p:seq concurrent="1" nextAc="seek">
              <p:cTn id="89" restart="whenNotActive" fill="hold" evtFilter="cancelBubble" nodeType="interactiveSeq">
                <p:stCondLst>
                  <p:cond evt="onClick" delay="0">
                    <p:tgtEl>
                      <p:spTgt spid="58370"/>
                    </p:tgtEl>
                  </p:cond>
                </p:stCondLst>
                <p:endSync evt="end" delay="0">
                  <p:rtn val="all"/>
                </p:endSync>
                <p:childTnLst>
                  <p:par>
                    <p:cTn id="90" fill="hold">
                      <p:stCondLst>
                        <p:cond delay="0"/>
                      </p:stCondLst>
                      <p:childTnLst>
                        <p:par>
                          <p:cTn id="91" fill="hold">
                            <p:stCondLst>
                              <p:cond delay="0"/>
                            </p:stCondLst>
                            <p:childTnLst>
                              <p:par>
                                <p:cTn id="92" presetID="1" presetClass="mediacall" presetSubtype="0" fill="hold" nodeType="clickEffect">
                                  <p:stCondLst>
                                    <p:cond delay="0"/>
                                  </p:stCondLst>
                                  <p:childTnLst>
                                    <p:cmd type="call" cmd="playFrom(0.0)">
                                      <p:cBhvr>
                                        <p:cTn id="93" dur="1" fill="hold"/>
                                        <p:tgtEl>
                                          <p:spTgt spid="14"/>
                                        </p:tgtEl>
                                      </p:cBhvr>
                                    </p:cmd>
                                  </p:childTnLst>
                                </p:cTn>
                              </p:par>
                            </p:childTnLst>
                          </p:cTn>
                        </p:par>
                      </p:childTnLst>
                    </p:cTn>
                  </p:par>
                </p:childTnLst>
              </p:cTn>
              <p:nextCondLst>
                <p:cond evt="onClick" delay="0">
                  <p:tgtEl>
                    <p:spTgt spid="58370"/>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146" name="Picture 2" descr="C:\Users\Сашуля\Desktop\сваета\чернобыль фото\082008481.jpg"/>
          <p:cNvPicPr>
            <a:picLocks noGrp="1" noChangeAspect="1" noChangeArrowheads="1"/>
          </p:cNvPicPr>
          <p:nvPr>
            <p:ph idx="1"/>
          </p:nvPr>
        </p:nvPicPr>
        <p:blipFill>
          <a:blip r:embed="rId3"/>
          <a:srcRect/>
          <a:stretch>
            <a:fillRect/>
          </a:stretch>
        </p:blipFill>
        <p:spPr bwMode="auto">
          <a:xfrm>
            <a:off x="285720" y="0"/>
            <a:ext cx="8453591" cy="60417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endParaRPr lang="ru-RU"/>
          </a:p>
        </p:txBody>
      </p:sp>
      <p:sp>
        <p:nvSpPr>
          <p:cNvPr id="23555" name="Rectangle 3"/>
          <p:cNvSpPr>
            <a:spLocks noGrp="1" noChangeArrowheads="1"/>
          </p:cNvSpPr>
          <p:nvPr>
            <p:ph type="body" idx="1"/>
          </p:nvPr>
        </p:nvSpPr>
        <p:spPr/>
        <p:txBody>
          <a:bodyPr/>
          <a:lstStyle/>
          <a:p>
            <a:endParaRPr lang="ru-RU"/>
          </a:p>
        </p:txBody>
      </p:sp>
      <p:pic>
        <p:nvPicPr>
          <p:cNvPr id="23557" name="Picture 5" descr="image5"/>
          <p:cNvPicPr>
            <a:picLocks noChangeAspect="1" noChangeArrowheads="1"/>
          </p:cNvPicPr>
          <p:nvPr/>
        </p:nvPicPr>
        <p:blipFill>
          <a:blip r:embed="rId2"/>
          <a:srcRect/>
          <a:stretch>
            <a:fillRect/>
          </a:stretch>
        </p:blipFill>
        <p:spPr bwMode="auto">
          <a:xfrm>
            <a:off x="428596" y="0"/>
            <a:ext cx="8320086" cy="6685783"/>
          </a:xfrm>
          <a:prstGeom prst="rect">
            <a:avLst/>
          </a:prstGeom>
          <a:noFill/>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endParaRPr lang="ru-RU"/>
          </a:p>
        </p:txBody>
      </p:sp>
      <p:sp>
        <p:nvSpPr>
          <p:cNvPr id="45059" name="Rectangle 3"/>
          <p:cNvSpPr>
            <a:spLocks noGrp="1" noChangeArrowheads="1"/>
          </p:cNvSpPr>
          <p:nvPr>
            <p:ph type="body" idx="1"/>
          </p:nvPr>
        </p:nvSpPr>
        <p:spPr/>
        <p:txBody>
          <a:bodyPr/>
          <a:lstStyle/>
          <a:p>
            <a:endParaRPr lang="ru-RU"/>
          </a:p>
        </p:txBody>
      </p:sp>
      <p:pic>
        <p:nvPicPr>
          <p:cNvPr id="45061" name="Picture 5" descr="image18"/>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custDataLst>
      <p:tags r:id="rId1"/>
    </p:custData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122" name="Picture 2" descr="C:\Users\Сашуля\Desktop\сваета\tb22163.gif"/>
          <p:cNvPicPr>
            <a:picLocks noGrp="1" noChangeAspect="1" noChangeArrowheads="1"/>
          </p:cNvPicPr>
          <p:nvPr>
            <p:ph idx="1"/>
          </p:nvPr>
        </p:nvPicPr>
        <p:blipFill>
          <a:blip r:embed="rId3"/>
          <a:srcRect/>
          <a:stretch>
            <a:fillRect/>
          </a:stretch>
        </p:blipFill>
        <p:spPr bwMode="auto">
          <a:xfrm>
            <a:off x="1" y="0"/>
            <a:ext cx="5929322" cy="4469797"/>
          </a:xfrm>
          <a:prstGeom prst="rect">
            <a:avLst/>
          </a:prstGeom>
          <a:noFill/>
        </p:spPr>
      </p:pic>
      <p:pic>
        <p:nvPicPr>
          <p:cNvPr id="6" name="Picture 20" descr="b58ff65892a24bbb6b103d50f1a81d02"/>
          <p:cNvPicPr>
            <a:picLocks noChangeAspect="1" noChangeArrowheads="1" noCrop="1"/>
          </p:cNvPicPr>
          <p:nvPr/>
        </p:nvPicPr>
        <p:blipFill>
          <a:blip r:embed="rId4"/>
          <a:srcRect/>
          <a:stretch>
            <a:fillRect/>
          </a:stretch>
        </p:blipFill>
        <p:spPr bwMode="auto">
          <a:xfrm>
            <a:off x="6286512" y="500042"/>
            <a:ext cx="1428750" cy="1314450"/>
          </a:xfrm>
          <a:prstGeom prst="rect">
            <a:avLst/>
          </a:prstGeom>
          <a:noFill/>
        </p:spPr>
      </p:pic>
      <p:pic>
        <p:nvPicPr>
          <p:cNvPr id="7" name="Picture 20" descr="b58ff65892a24bbb6b103d50f1a81d02"/>
          <p:cNvPicPr>
            <a:picLocks noChangeAspect="1" noChangeArrowheads="1" noCrop="1"/>
          </p:cNvPicPr>
          <p:nvPr/>
        </p:nvPicPr>
        <p:blipFill>
          <a:blip r:embed="rId4"/>
          <a:srcRect/>
          <a:stretch>
            <a:fillRect/>
          </a:stretch>
        </p:blipFill>
        <p:spPr bwMode="auto">
          <a:xfrm>
            <a:off x="7715250" y="4214818"/>
            <a:ext cx="1428750" cy="1314450"/>
          </a:xfrm>
          <a:prstGeom prst="rect">
            <a:avLst/>
          </a:prstGeom>
          <a:noFill/>
        </p:spPr>
      </p:pic>
      <p:pic>
        <p:nvPicPr>
          <p:cNvPr id="8" name="Picture 20" descr="b58ff65892a24bbb6b103d50f1a81d02"/>
          <p:cNvPicPr>
            <a:picLocks noChangeAspect="1" noChangeArrowheads="1" noCrop="1"/>
          </p:cNvPicPr>
          <p:nvPr/>
        </p:nvPicPr>
        <p:blipFill>
          <a:blip r:embed="rId4"/>
          <a:srcRect/>
          <a:stretch>
            <a:fillRect/>
          </a:stretch>
        </p:blipFill>
        <p:spPr bwMode="auto">
          <a:xfrm>
            <a:off x="1428728" y="4429132"/>
            <a:ext cx="1428750" cy="1314450"/>
          </a:xfrm>
          <a:prstGeom prst="rect">
            <a:avLst/>
          </a:prstGeom>
          <a:noFill/>
        </p:spPr>
      </p:pic>
      <p:pic>
        <p:nvPicPr>
          <p:cNvPr id="9" name="Picture 20" descr="b58ff65892a24bbb6b103d50f1a81d02"/>
          <p:cNvPicPr>
            <a:picLocks noChangeAspect="1" noChangeArrowheads="1" noCrop="1"/>
          </p:cNvPicPr>
          <p:nvPr/>
        </p:nvPicPr>
        <p:blipFill>
          <a:blip r:embed="rId4"/>
          <a:srcRect/>
          <a:stretch>
            <a:fillRect/>
          </a:stretch>
        </p:blipFill>
        <p:spPr bwMode="auto">
          <a:xfrm>
            <a:off x="3428992" y="4643446"/>
            <a:ext cx="1428750" cy="1314450"/>
          </a:xfrm>
          <a:prstGeom prst="rect">
            <a:avLst/>
          </a:prstGeom>
          <a:noFill/>
        </p:spPr>
      </p:pic>
      <p:pic>
        <p:nvPicPr>
          <p:cNvPr id="10" name="Picture 20" descr="b58ff65892a24bbb6b103d50f1a81d02"/>
          <p:cNvPicPr>
            <a:picLocks noChangeAspect="1" noChangeArrowheads="1" noCrop="1"/>
          </p:cNvPicPr>
          <p:nvPr/>
        </p:nvPicPr>
        <p:blipFill>
          <a:blip r:embed="rId4"/>
          <a:srcRect/>
          <a:stretch>
            <a:fillRect/>
          </a:stretch>
        </p:blipFill>
        <p:spPr bwMode="auto">
          <a:xfrm>
            <a:off x="5857884" y="4786322"/>
            <a:ext cx="1428750" cy="1314450"/>
          </a:xfrm>
          <a:prstGeom prst="rect">
            <a:avLst/>
          </a:prstGeom>
          <a:noFill/>
        </p:spPr>
      </p:pic>
      <p:pic>
        <p:nvPicPr>
          <p:cNvPr id="11" name="Picture 20" descr="b58ff65892a24bbb6b103d50f1a81d02"/>
          <p:cNvPicPr>
            <a:picLocks noChangeAspect="1" noChangeArrowheads="1" noCrop="1"/>
          </p:cNvPicPr>
          <p:nvPr/>
        </p:nvPicPr>
        <p:blipFill>
          <a:blip r:embed="rId4"/>
          <a:srcRect/>
          <a:stretch>
            <a:fillRect/>
          </a:stretch>
        </p:blipFill>
        <p:spPr bwMode="auto">
          <a:xfrm>
            <a:off x="6429388" y="2428868"/>
            <a:ext cx="1428750" cy="1314450"/>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098" name="Picture 2" descr="C:\Users\Сашуля\Desktop\сваета\image087.jpg"/>
          <p:cNvPicPr>
            <a:picLocks noChangeAspect="1" noChangeArrowheads="1"/>
          </p:cNvPicPr>
          <p:nvPr/>
        </p:nvPicPr>
        <p:blipFill>
          <a:blip r:embed="rId3"/>
          <a:srcRect/>
          <a:stretch>
            <a:fillRect/>
          </a:stretch>
        </p:blipFill>
        <p:spPr bwMode="auto">
          <a:xfrm>
            <a:off x="357158" y="0"/>
            <a:ext cx="8560504" cy="57864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endParaRPr lang="ru-RU"/>
          </a:p>
        </p:txBody>
      </p:sp>
      <p:sp>
        <p:nvSpPr>
          <p:cNvPr id="28675" name="Rectangle 3"/>
          <p:cNvSpPr>
            <a:spLocks noGrp="1" noChangeArrowheads="1"/>
          </p:cNvSpPr>
          <p:nvPr>
            <p:ph type="body" idx="1"/>
          </p:nvPr>
        </p:nvSpPr>
        <p:spPr/>
        <p:txBody>
          <a:bodyPr/>
          <a:lstStyle/>
          <a:p>
            <a:endParaRPr lang="ru-RU"/>
          </a:p>
        </p:txBody>
      </p:sp>
      <p:sp>
        <p:nvSpPr>
          <p:cNvPr id="28677" name="Rectangle 5"/>
          <p:cNvSpPr>
            <a:spLocks noChangeArrowheads="1"/>
          </p:cNvSpPr>
          <p:nvPr/>
        </p:nvSpPr>
        <p:spPr bwMode="auto">
          <a:xfrm>
            <a:off x="2281238" y="2171700"/>
            <a:ext cx="9144000" cy="0"/>
          </a:xfrm>
          <a:prstGeom prst="rect">
            <a:avLst/>
          </a:prstGeom>
          <a:noFill/>
          <a:ln w="9525">
            <a:noFill/>
            <a:miter lim="800000"/>
            <a:headEnd/>
            <a:tailEnd/>
          </a:ln>
          <a:effectLst/>
        </p:spPr>
        <p:txBody>
          <a:bodyPr>
            <a:spAutoFit/>
          </a:bodyPr>
          <a:lstStyle/>
          <a:p>
            <a:endParaRPr lang="ru-RU"/>
          </a:p>
        </p:txBody>
      </p:sp>
      <p:pic>
        <p:nvPicPr>
          <p:cNvPr id="28676" name="Picture 4" descr="http://www.kiddofspeed.com/367img/image7.2.jpg"/>
          <p:cNvPicPr>
            <a:picLocks noChangeAspect="1" noChangeArrowheads="1"/>
          </p:cNvPicPr>
          <p:nvPr/>
        </p:nvPicPr>
        <p:blipFill>
          <a:blip r:embed="rId3" r:link="rId4"/>
          <a:srcRect/>
          <a:stretch>
            <a:fillRect/>
          </a:stretch>
        </p:blipFill>
        <p:spPr bwMode="auto">
          <a:xfrm>
            <a:off x="714348" y="0"/>
            <a:ext cx="8215338" cy="6161504"/>
          </a:xfrm>
          <a:prstGeom prst="rect">
            <a:avLst/>
          </a:prstGeom>
          <a:noFill/>
        </p:spPr>
      </p:pic>
    </p:spTree>
    <p:custDataLst>
      <p:tags r:id="rId1"/>
    </p:custData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p:txBody>
          <a:bodyPr/>
          <a:lstStyle/>
          <a:p>
            <a:endParaRPr lang="ru-RU"/>
          </a:p>
        </p:txBody>
      </p:sp>
      <p:sp>
        <p:nvSpPr>
          <p:cNvPr id="9" name="Содержимое 8"/>
          <p:cNvSpPr>
            <a:spLocks noGrp="1"/>
          </p:cNvSpPr>
          <p:nvPr>
            <p:ph idx="1"/>
          </p:nvPr>
        </p:nvSpPr>
        <p:spPr/>
        <p:txBody>
          <a:bodyPr/>
          <a:lstStyle/>
          <a:p>
            <a:endParaRPr lang="ru-RU" dirty="0"/>
          </a:p>
        </p:txBody>
      </p:sp>
      <p:sp>
        <p:nvSpPr>
          <p:cNvPr id="10" name="Текст 9"/>
          <p:cNvSpPr>
            <a:spLocks noGrp="1"/>
          </p:cNvSpPr>
          <p:nvPr>
            <p:ph type="body" sz="half" idx="2"/>
          </p:nvPr>
        </p:nvSpPr>
        <p:spPr>
          <a:xfrm flipV="1">
            <a:off x="457201" y="1389381"/>
            <a:ext cx="1543032" cy="45719"/>
          </a:xfrm>
        </p:spPr>
        <p:txBody>
          <a:bodyPr>
            <a:normAutofit fontScale="25000" lnSpcReduction="20000"/>
          </a:bodyPr>
          <a:lstStyle/>
          <a:p>
            <a:endParaRPr lang="ru-RU" dirty="0"/>
          </a:p>
        </p:txBody>
      </p:sp>
      <p:grpSp>
        <p:nvGrpSpPr>
          <p:cNvPr id="2" name="Group 4"/>
          <p:cNvGrpSpPr>
            <a:grpSpLocks/>
          </p:cNvGrpSpPr>
          <p:nvPr/>
        </p:nvGrpSpPr>
        <p:grpSpPr bwMode="auto">
          <a:xfrm>
            <a:off x="857224" y="360363"/>
            <a:ext cx="7358114" cy="139679"/>
            <a:chOff x="0" y="8640"/>
            <a:chExt cx="5760" cy="3735"/>
          </a:xfrm>
        </p:grpSpPr>
        <p:sp>
          <p:nvSpPr>
            <p:cNvPr id="70661" name="Rectangle 5"/>
            <p:cNvSpPr>
              <a:spLocks noChangeArrowheads="1"/>
            </p:cNvSpPr>
            <p:nvPr/>
          </p:nvSpPr>
          <p:spPr bwMode="auto">
            <a:xfrm>
              <a:off x="0" y="8640"/>
              <a:ext cx="5760" cy="3735"/>
            </a:xfrm>
            <a:prstGeom prst="rect">
              <a:avLst/>
            </a:prstGeom>
            <a:solidFill>
              <a:srgbClr val="FFFFFF"/>
            </a:solidFill>
            <a:ln w="9525">
              <a:noFill/>
              <a:miter lim="800000"/>
              <a:headEnd/>
              <a:tailEnd/>
            </a:ln>
            <a:effectLst/>
          </p:spPr>
          <p:txBody>
            <a:bodyPr/>
            <a:lstStyle/>
            <a:p>
              <a:endParaRPr lang="ru-RU"/>
            </a:p>
          </p:txBody>
        </p:sp>
        <p:sp>
          <p:nvSpPr>
            <p:cNvPr id="70662" name="Rectangle 6"/>
            <p:cNvSpPr>
              <a:spLocks noChangeArrowheads="1"/>
            </p:cNvSpPr>
            <p:nvPr/>
          </p:nvSpPr>
          <p:spPr bwMode="auto">
            <a:xfrm>
              <a:off x="0" y="8640"/>
              <a:ext cx="5760" cy="3735"/>
            </a:xfrm>
            <a:prstGeom prst="rect">
              <a:avLst/>
            </a:prstGeom>
            <a:solidFill>
              <a:srgbClr val="FFFFFF"/>
            </a:solidFill>
            <a:ln w="9525">
              <a:noFill/>
              <a:miter lim="800000"/>
              <a:headEnd/>
              <a:tailEnd/>
            </a:ln>
            <a:effectLst/>
          </p:spPr>
          <p:txBody>
            <a:bodyPr/>
            <a:lstStyle/>
            <a:p>
              <a:pPr algn="ctr"/>
              <a:r>
                <a:rPr lang="ru-RU"/>
                <a:t>  </a:t>
              </a:r>
              <a:r>
                <a:rPr lang="ru-RU" sz="38300"/>
                <a:t> </a:t>
              </a:r>
              <a:r>
                <a:rPr lang="ru-RU"/>
                <a:t>                                                           </a:t>
              </a:r>
            </a:p>
          </p:txBody>
        </p:sp>
      </p:grpSp>
      <p:pic>
        <p:nvPicPr>
          <p:cNvPr id="70663" name="Picture 7" descr="10412"/>
          <p:cNvPicPr>
            <a:picLocks noChangeAspect="1" noChangeArrowheads="1"/>
          </p:cNvPicPr>
          <p:nvPr/>
        </p:nvPicPr>
        <p:blipFill>
          <a:blip r:embed="rId2"/>
          <a:srcRect/>
          <a:stretch>
            <a:fillRect/>
          </a:stretch>
        </p:blipFill>
        <p:spPr bwMode="auto">
          <a:xfrm>
            <a:off x="1428728" y="0"/>
            <a:ext cx="5032373" cy="6489508"/>
          </a:xfrm>
          <a:prstGeom prst="rect">
            <a:avLst/>
          </a:prstGeom>
          <a:noFill/>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endParaRPr lang="ru-RU"/>
          </a:p>
        </p:txBody>
      </p:sp>
      <p:sp>
        <p:nvSpPr>
          <p:cNvPr id="25603" name="Rectangle 3"/>
          <p:cNvSpPr>
            <a:spLocks noGrp="1" noChangeArrowheads="1"/>
          </p:cNvSpPr>
          <p:nvPr>
            <p:ph type="body" idx="1"/>
          </p:nvPr>
        </p:nvSpPr>
        <p:spPr/>
        <p:txBody>
          <a:bodyPr/>
          <a:lstStyle/>
          <a:p>
            <a:endParaRPr lang="ru-RU"/>
          </a:p>
        </p:txBody>
      </p:sp>
      <p:sp>
        <p:nvSpPr>
          <p:cNvPr id="25605" name="Rectangle 5"/>
          <p:cNvSpPr>
            <a:spLocks noChangeArrowheads="1"/>
          </p:cNvSpPr>
          <p:nvPr/>
        </p:nvSpPr>
        <p:spPr bwMode="auto">
          <a:xfrm>
            <a:off x="762000" y="742950"/>
            <a:ext cx="9144000" cy="0"/>
          </a:xfrm>
          <a:prstGeom prst="rect">
            <a:avLst/>
          </a:prstGeom>
          <a:noFill/>
          <a:ln w="9525">
            <a:noFill/>
            <a:miter lim="800000"/>
            <a:headEnd/>
            <a:tailEnd/>
          </a:ln>
          <a:effectLst/>
        </p:spPr>
        <p:txBody>
          <a:bodyPr>
            <a:spAutoFit/>
          </a:bodyPr>
          <a:lstStyle/>
          <a:p>
            <a:endParaRPr lang="ru-RU"/>
          </a:p>
        </p:txBody>
      </p:sp>
      <p:pic>
        <p:nvPicPr>
          <p:cNvPr id="25604" name="Picture 4" descr="http://www.kiddofspeed.com/367img/image6.1.jpg"/>
          <p:cNvPicPr>
            <a:picLocks noChangeAspect="1" noChangeArrowheads="1"/>
          </p:cNvPicPr>
          <p:nvPr/>
        </p:nvPicPr>
        <p:blipFill>
          <a:blip r:embed="rId3" r:link="rId4"/>
          <a:srcRect/>
          <a:stretch>
            <a:fillRect/>
          </a:stretch>
        </p:blipFill>
        <p:spPr bwMode="auto">
          <a:xfrm>
            <a:off x="428596" y="0"/>
            <a:ext cx="8143900" cy="6107925"/>
          </a:xfrm>
          <a:prstGeom prst="rect">
            <a:avLst/>
          </a:prstGeom>
          <a:noFill/>
        </p:spPr>
      </p:pic>
    </p:spTree>
    <p:custDataLst>
      <p:tags r:id="rId1"/>
    </p:custData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endParaRPr lang="ru-RU"/>
          </a:p>
        </p:txBody>
      </p:sp>
      <p:sp>
        <p:nvSpPr>
          <p:cNvPr id="8195" name="Rectangle 3"/>
          <p:cNvSpPr>
            <a:spLocks noGrp="1" noChangeArrowheads="1"/>
          </p:cNvSpPr>
          <p:nvPr>
            <p:ph type="body" idx="1"/>
          </p:nvPr>
        </p:nvSpPr>
        <p:spPr/>
        <p:txBody>
          <a:bodyPr/>
          <a:lstStyle/>
          <a:p>
            <a:endParaRPr lang="ru-RU"/>
          </a:p>
        </p:txBody>
      </p:sp>
      <p:pic>
        <p:nvPicPr>
          <p:cNvPr id="8197" name="Picture 5" descr="image17"/>
          <p:cNvPicPr>
            <a:picLocks noChangeAspect="1" noChangeArrowheads="1"/>
          </p:cNvPicPr>
          <p:nvPr/>
        </p:nvPicPr>
        <p:blipFill>
          <a:blip r:embed="rId3"/>
          <a:srcRect/>
          <a:stretch>
            <a:fillRect/>
          </a:stretch>
        </p:blipFill>
        <p:spPr bwMode="auto">
          <a:xfrm>
            <a:off x="0" y="0"/>
            <a:ext cx="9144000" cy="6858000"/>
          </a:xfrm>
          <a:prstGeom prst="rect">
            <a:avLst/>
          </a:prstGeom>
          <a:noFill/>
        </p:spPr>
      </p:pic>
    </p:spTree>
    <p:custDataLst>
      <p:tags r:id="rId1"/>
    </p:custData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solidFill>
                  <a:srgbClr val="FF0000"/>
                </a:solidFill>
              </a:rPr>
              <a:t>Задачи:</a:t>
            </a:r>
            <a:endParaRPr lang="en-US" dirty="0">
              <a:solidFill>
                <a:srgbClr val="FF0000"/>
              </a:solidFill>
            </a:endParaRPr>
          </a:p>
        </p:txBody>
      </p:sp>
      <p:sp>
        <p:nvSpPr>
          <p:cNvPr id="3" name="Content Placeholder 2"/>
          <p:cNvSpPr>
            <a:spLocks noGrp="1"/>
          </p:cNvSpPr>
          <p:nvPr>
            <p:ph idx="1"/>
          </p:nvPr>
        </p:nvSpPr>
        <p:spPr>
          <a:xfrm>
            <a:off x="381000" y="1600200"/>
            <a:ext cx="8382000" cy="4525963"/>
          </a:xfrm>
        </p:spPr>
        <p:txBody>
          <a:bodyPr/>
          <a:lstStyle/>
          <a:p>
            <a:pPr>
              <a:buNone/>
            </a:pPr>
            <a:r>
              <a:rPr lang="ru-RU" dirty="0" smtClean="0"/>
              <a:t> 1. </a:t>
            </a:r>
            <a:r>
              <a:rPr lang="ru-RU" dirty="0" smtClean="0">
                <a:solidFill>
                  <a:schemeClr val="bg1"/>
                </a:solidFill>
              </a:rPr>
              <a:t>Способствовать воспитанию толерантности, уважительному отношению к горю других людей</a:t>
            </a:r>
          </a:p>
          <a:p>
            <a:pPr>
              <a:buNone/>
            </a:pPr>
            <a:r>
              <a:rPr lang="ru-RU" dirty="0" smtClean="0">
                <a:solidFill>
                  <a:schemeClr val="bg1"/>
                </a:solidFill>
              </a:rPr>
              <a:t>2. Способствовать формированию духовно – нравственных чувств: чувства сострадания, бережного отношения к окружающему миру, любви к природе</a:t>
            </a:r>
            <a:endParaRPr lang="en-US" dirty="0">
              <a:solidFill>
                <a:schemeClr val="bg1"/>
              </a:solidFill>
            </a:endParaRPr>
          </a:p>
        </p:txBody>
      </p:sp>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type="subTitle" idx="1"/>
          </p:nvPr>
        </p:nvSpPr>
        <p:spPr>
          <a:xfrm>
            <a:off x="0" y="5273675"/>
            <a:ext cx="9144000" cy="1584325"/>
          </a:xfrm>
        </p:spPr>
        <p:txBody>
          <a:bodyPr/>
          <a:lstStyle/>
          <a:p>
            <a:pPr algn="l"/>
            <a:r>
              <a:rPr lang="ru-RU" sz="4000" dirty="0">
                <a:latin typeface="Comic Sans MS" pitchFamily="66" charset="0"/>
              </a:rPr>
              <a:t>Помнить!  </a:t>
            </a:r>
          </a:p>
          <a:p>
            <a:r>
              <a:rPr lang="ru-RU" sz="3800" dirty="0">
                <a:latin typeface="Comic Sans MS" pitchFamily="66" charset="0"/>
              </a:rPr>
              <a:t>Чтобы такое не повторилось никогда.</a:t>
            </a:r>
          </a:p>
        </p:txBody>
      </p:sp>
      <p:pic>
        <p:nvPicPr>
          <p:cNvPr id="41989" name="Picture 5"/>
          <p:cNvPicPr>
            <a:picLocks noChangeAspect="1" noChangeArrowheads="1"/>
          </p:cNvPicPr>
          <p:nvPr/>
        </p:nvPicPr>
        <p:blipFill>
          <a:blip r:embed="rId3"/>
          <a:srcRect/>
          <a:stretch>
            <a:fillRect/>
          </a:stretch>
        </p:blipFill>
        <p:spPr bwMode="auto">
          <a:xfrm>
            <a:off x="179388" y="188913"/>
            <a:ext cx="3671887" cy="3201987"/>
          </a:xfrm>
          <a:prstGeom prst="rect">
            <a:avLst/>
          </a:prstGeom>
          <a:noFill/>
          <a:ln w="9525">
            <a:noFill/>
            <a:miter lim="800000"/>
            <a:headEnd/>
            <a:tailEnd/>
          </a:ln>
          <a:effectLst/>
        </p:spPr>
      </p:pic>
      <p:pic>
        <p:nvPicPr>
          <p:cNvPr id="41990" name="Picture 6"/>
          <p:cNvPicPr>
            <a:picLocks noChangeAspect="1" noChangeArrowheads="1"/>
          </p:cNvPicPr>
          <p:nvPr/>
        </p:nvPicPr>
        <p:blipFill>
          <a:blip r:embed="rId4"/>
          <a:srcRect/>
          <a:stretch>
            <a:fillRect/>
          </a:stretch>
        </p:blipFill>
        <p:spPr bwMode="auto">
          <a:xfrm>
            <a:off x="5629275" y="188913"/>
            <a:ext cx="3298825" cy="4968875"/>
          </a:xfrm>
          <a:prstGeom prst="rect">
            <a:avLst/>
          </a:prstGeom>
          <a:noFill/>
          <a:ln w="9525">
            <a:noFill/>
            <a:miter lim="800000"/>
            <a:headEnd/>
            <a:tailEnd/>
          </a:ln>
          <a:effectLst/>
        </p:spPr>
      </p:pic>
      <p:pic>
        <p:nvPicPr>
          <p:cNvPr id="41991" name="Picture 7"/>
          <p:cNvPicPr>
            <a:picLocks noChangeAspect="1" noChangeArrowheads="1"/>
          </p:cNvPicPr>
          <p:nvPr/>
        </p:nvPicPr>
        <p:blipFill>
          <a:blip r:embed="rId5"/>
          <a:srcRect/>
          <a:stretch>
            <a:fillRect/>
          </a:stretch>
        </p:blipFill>
        <p:spPr bwMode="auto">
          <a:xfrm>
            <a:off x="3059113" y="2781300"/>
            <a:ext cx="2312987" cy="3168650"/>
          </a:xfrm>
          <a:prstGeom prst="rect">
            <a:avLst/>
          </a:prstGeom>
          <a:noFill/>
          <a:ln w="9525">
            <a:noFill/>
            <a:miter lim="800000"/>
            <a:headEnd/>
            <a:tailEnd/>
          </a:ln>
          <a:effectLst/>
        </p:spPr>
      </p:pic>
    </p:spTree>
    <p:custDataLst>
      <p:tags r:id="rId1"/>
    </p:custData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4"/>
          <p:cNvPicPr>
            <a:picLocks noGrp="1" noChangeAspect="1" noChangeArrowheads="1"/>
          </p:cNvPicPr>
          <p:nvPr>
            <p:ph idx="1"/>
          </p:nvPr>
        </p:nvPicPr>
        <p:blipFill>
          <a:blip r:embed="rId3"/>
          <a:srcRect/>
          <a:stretch>
            <a:fillRect/>
          </a:stretch>
        </p:blipFill>
        <p:spPr bwMode="auto">
          <a:xfrm>
            <a:off x="1214414" y="52084"/>
            <a:ext cx="7430476" cy="6493755"/>
          </a:xfrm>
          <a:prstGeom prst="rect">
            <a:avLst/>
          </a:prstGeom>
          <a:noFill/>
          <a:ln w="9525">
            <a:noFill/>
            <a:miter lim="800000"/>
            <a:headEnd/>
            <a:tailEnd/>
          </a:ln>
          <a:effectLst/>
        </p:spPr>
      </p:pic>
    </p:spTree>
    <p:custDataLst>
      <p:tags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FF0000"/>
                </a:solidFill>
              </a:rPr>
              <a:t>Подумайте!</a:t>
            </a:r>
            <a:endParaRPr lang="ru-RU" dirty="0">
              <a:solidFill>
                <a:srgbClr val="FF0000"/>
              </a:solidFill>
            </a:endParaRPr>
          </a:p>
        </p:txBody>
      </p:sp>
      <p:sp>
        <p:nvSpPr>
          <p:cNvPr id="3" name="Содержимое 2"/>
          <p:cNvSpPr>
            <a:spLocks noGrp="1"/>
          </p:cNvSpPr>
          <p:nvPr>
            <p:ph idx="1"/>
          </p:nvPr>
        </p:nvSpPr>
        <p:spPr/>
        <p:txBody>
          <a:bodyPr/>
          <a:lstStyle/>
          <a:p>
            <a:r>
              <a:rPr lang="ru-RU" dirty="0" smtClean="0"/>
              <a:t> Какой факт о чернобыльской трагедии произвел на вас самое большое впечатление? </a:t>
            </a:r>
          </a:p>
          <a:p>
            <a:r>
              <a:rPr lang="ru-RU" dirty="0" smtClean="0"/>
              <a:t>  Почему необходимо знать о трагедии в Чернобыле?</a:t>
            </a:r>
          </a:p>
          <a:p>
            <a:r>
              <a:rPr lang="ru-RU" dirty="0" smtClean="0"/>
              <a:t>Перечислите качества, которыми должен обладать человек, «укрощающий» ядерную энергию.</a:t>
            </a: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ru-RU" dirty="0" smtClean="0"/>
              <a:t>Припять до аварии</a:t>
            </a:r>
            <a:endParaRPr lang="en-US" dirty="0"/>
          </a:p>
        </p:txBody>
      </p:sp>
      <p:sp>
        <p:nvSpPr>
          <p:cNvPr id="6" name="Text Placeholder 5"/>
          <p:cNvSpPr>
            <a:spLocks noGrp="1"/>
          </p:cNvSpPr>
          <p:nvPr>
            <p:ph type="body" sz="half" idx="2"/>
          </p:nvPr>
        </p:nvSpPr>
        <p:spPr/>
        <p:txBody>
          <a:bodyPr/>
          <a:lstStyle/>
          <a:p>
            <a:endParaRPr lang="en-US"/>
          </a:p>
        </p:txBody>
      </p:sp>
      <p:pic>
        <p:nvPicPr>
          <p:cNvPr id="5121" name="Picture 1" descr="C:\Users\Сашуля\Desktop\сваета\235472.jpg"/>
          <p:cNvPicPr>
            <a:picLocks noGrp="1" noChangeAspect="1" noChangeArrowheads="1"/>
          </p:cNvPicPr>
          <p:nvPr>
            <p:ph type="pic" idx="1"/>
          </p:nvPr>
        </p:nvPicPr>
        <p:blipFill>
          <a:blip r:embed="rId3"/>
          <a:srcRect l="5360" r="5360"/>
          <a:stretch>
            <a:fillRect/>
          </a:stretch>
        </p:blipFill>
        <p:spPr bwMode="auto">
          <a:prstGeom prst="rect">
            <a:avLst/>
          </a:prstGeom>
          <a:noFill/>
        </p:spPr>
      </p:pic>
    </p:spTree>
    <p:custDataLst>
      <p:tags r:id="rId1"/>
    </p:custDataLst>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ru-RU" dirty="0" smtClean="0"/>
              <a:t>Припять до аварии</a:t>
            </a:r>
            <a:endParaRPr lang="en-US" dirty="0"/>
          </a:p>
        </p:txBody>
      </p:sp>
      <p:sp>
        <p:nvSpPr>
          <p:cNvPr id="6" name="Text Placeholder 5"/>
          <p:cNvSpPr>
            <a:spLocks noGrp="1"/>
          </p:cNvSpPr>
          <p:nvPr>
            <p:ph type="body" sz="half" idx="2"/>
          </p:nvPr>
        </p:nvSpPr>
        <p:spPr/>
        <p:txBody>
          <a:bodyPr/>
          <a:lstStyle/>
          <a:p>
            <a:endParaRPr lang="en-US"/>
          </a:p>
        </p:txBody>
      </p:sp>
      <p:pic>
        <p:nvPicPr>
          <p:cNvPr id="5122" name="Picture 2" descr="C:\Users\Сашуля\Desktop\сваета\235474.jpg"/>
          <p:cNvPicPr>
            <a:picLocks noChangeAspect="1" noChangeArrowheads="1"/>
          </p:cNvPicPr>
          <p:nvPr/>
        </p:nvPicPr>
        <p:blipFill>
          <a:blip r:embed="rId3"/>
          <a:srcRect/>
          <a:stretch>
            <a:fillRect/>
          </a:stretch>
        </p:blipFill>
        <p:spPr bwMode="auto">
          <a:xfrm>
            <a:off x="357158" y="928670"/>
            <a:ext cx="6524570" cy="3857652"/>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ru-RU" dirty="0" smtClean="0"/>
              <a:t>Припять до аварии</a:t>
            </a:r>
            <a:endParaRPr lang="en-US" dirty="0"/>
          </a:p>
        </p:txBody>
      </p:sp>
      <p:sp>
        <p:nvSpPr>
          <p:cNvPr id="6" name="Text Placeholder 5"/>
          <p:cNvSpPr>
            <a:spLocks noGrp="1"/>
          </p:cNvSpPr>
          <p:nvPr>
            <p:ph type="body" sz="half" idx="2"/>
          </p:nvPr>
        </p:nvSpPr>
        <p:spPr/>
        <p:txBody>
          <a:bodyPr/>
          <a:lstStyle/>
          <a:p>
            <a:endParaRPr lang="en-US"/>
          </a:p>
        </p:txBody>
      </p:sp>
      <p:pic>
        <p:nvPicPr>
          <p:cNvPr id="5123" name="Picture 3" descr="C:\Users\Сашуля\Desktop\сваета\235478.jpg"/>
          <p:cNvPicPr>
            <a:picLocks noChangeAspect="1" noChangeArrowheads="1"/>
          </p:cNvPicPr>
          <p:nvPr/>
        </p:nvPicPr>
        <p:blipFill>
          <a:blip r:embed="rId3"/>
          <a:srcRect/>
          <a:stretch>
            <a:fillRect/>
          </a:stretch>
        </p:blipFill>
        <p:spPr bwMode="auto">
          <a:xfrm>
            <a:off x="285720" y="857232"/>
            <a:ext cx="6901637" cy="4071966"/>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ru-RU" dirty="0" smtClean="0"/>
              <a:t>Припять до аварии</a:t>
            </a:r>
            <a:endParaRPr lang="en-US" dirty="0"/>
          </a:p>
        </p:txBody>
      </p:sp>
      <p:sp>
        <p:nvSpPr>
          <p:cNvPr id="6" name="Text Placeholder 5"/>
          <p:cNvSpPr>
            <a:spLocks noGrp="1"/>
          </p:cNvSpPr>
          <p:nvPr>
            <p:ph type="body" sz="half" idx="2"/>
          </p:nvPr>
        </p:nvSpPr>
        <p:spPr/>
        <p:txBody>
          <a:bodyPr/>
          <a:lstStyle/>
          <a:p>
            <a:endParaRPr lang="en-US"/>
          </a:p>
        </p:txBody>
      </p:sp>
      <p:pic>
        <p:nvPicPr>
          <p:cNvPr id="5124" name="Picture 4" descr="C:\Users\Сашуля\Desktop\сваета\1175367282_p_28.jpg"/>
          <p:cNvPicPr>
            <a:picLocks noChangeAspect="1" noChangeArrowheads="1"/>
          </p:cNvPicPr>
          <p:nvPr/>
        </p:nvPicPr>
        <p:blipFill>
          <a:blip r:embed="rId3"/>
          <a:srcRect/>
          <a:stretch>
            <a:fillRect/>
          </a:stretch>
        </p:blipFill>
        <p:spPr bwMode="auto">
          <a:xfrm>
            <a:off x="285720" y="785794"/>
            <a:ext cx="6414753" cy="4143404"/>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Общий вид</a:t>
            </a:r>
            <a:endParaRPr lang="ru-RU" dirty="0"/>
          </a:p>
        </p:txBody>
      </p:sp>
      <p:sp>
        <p:nvSpPr>
          <p:cNvPr id="4" name="Текст 3"/>
          <p:cNvSpPr>
            <a:spLocks noGrp="1"/>
          </p:cNvSpPr>
          <p:nvPr>
            <p:ph type="body" sz="half" idx="2"/>
          </p:nvPr>
        </p:nvSpPr>
        <p:spPr/>
        <p:txBody>
          <a:bodyPr>
            <a:normAutofit/>
          </a:bodyPr>
          <a:lstStyle/>
          <a:p>
            <a:r>
              <a:rPr lang="ru-RU" sz="1800" b="1" dirty="0" smtClean="0"/>
              <a:t>Общий вид Чернобыльской АЭС</a:t>
            </a:r>
            <a:endParaRPr lang="ru-RU" sz="1800" b="1" dirty="0"/>
          </a:p>
        </p:txBody>
      </p:sp>
      <p:pic>
        <p:nvPicPr>
          <p:cNvPr id="7" name="Picture 4"/>
          <p:cNvPicPr>
            <a:picLocks noGrp="1" noChangeAspect="1" noChangeArrowheads="1"/>
          </p:cNvPicPr>
          <p:nvPr>
            <p:ph type="pic" idx="1"/>
          </p:nvPr>
        </p:nvPicPr>
        <p:blipFill>
          <a:blip r:embed="rId3"/>
          <a:srcRect t="6695" b="6695"/>
          <a:stretch>
            <a:fillRect/>
          </a:stretch>
        </p:blipFill>
        <p:spPr bwMode="auto">
          <a:xfrm>
            <a:off x="0" y="285728"/>
            <a:ext cx="6995172" cy="485776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Рисунок 2"/>
          <p:cNvSpPr>
            <a:spLocks noGrp="1"/>
          </p:cNvSpPr>
          <p:nvPr>
            <p:ph type="pic" idx="1"/>
          </p:nvPr>
        </p:nvSpPr>
        <p:spPr/>
      </p:sp>
      <p:sp>
        <p:nvSpPr>
          <p:cNvPr id="4" name="Текст 3"/>
          <p:cNvSpPr>
            <a:spLocks noGrp="1"/>
          </p:cNvSpPr>
          <p:nvPr>
            <p:ph type="body" sz="half" idx="2"/>
          </p:nvPr>
        </p:nvSpPr>
        <p:spPr/>
        <p:txBody>
          <a:bodyPr>
            <a:noAutofit/>
          </a:bodyPr>
          <a:lstStyle/>
          <a:p>
            <a:r>
              <a:rPr lang="ru-RU" sz="1800" dirty="0" smtClean="0">
                <a:latin typeface="Comic Sans MS" pitchFamily="66" charset="0"/>
              </a:rPr>
              <a:t>26 апреля 1986 года </a:t>
            </a:r>
            <a:r>
              <a:rPr lang="en-US" sz="1800" dirty="0" smtClean="0">
                <a:latin typeface="Comic Sans MS" pitchFamily="66" charset="0"/>
              </a:rPr>
              <a:t/>
            </a:r>
            <a:br>
              <a:rPr lang="en-US" sz="1800" dirty="0" smtClean="0">
                <a:latin typeface="Comic Sans MS" pitchFamily="66" charset="0"/>
              </a:rPr>
            </a:br>
            <a:r>
              <a:rPr lang="ru-RU" sz="1800" dirty="0" smtClean="0">
                <a:latin typeface="Comic Sans MS" pitchFamily="66" charset="0"/>
              </a:rPr>
              <a:t>в 1 час 24 минуты </a:t>
            </a:r>
            <a:r>
              <a:rPr lang="en-US" sz="1800" dirty="0" smtClean="0">
                <a:latin typeface="Comic Sans MS" pitchFamily="66" charset="0"/>
              </a:rPr>
              <a:t/>
            </a:r>
            <a:br>
              <a:rPr lang="en-US" sz="1800" dirty="0" smtClean="0">
                <a:latin typeface="Comic Sans MS" pitchFamily="66" charset="0"/>
              </a:rPr>
            </a:br>
            <a:r>
              <a:rPr lang="ru-RU" sz="1800" dirty="0" smtClean="0">
                <a:latin typeface="Comic Sans MS" pitchFamily="66" charset="0"/>
              </a:rPr>
              <a:t>на 4-ом энергоблоке Чернобыльской АЭС раздались последовательно два взрыва, которые возвестили весь мир о свершившейся трагедии уходящего века. </a:t>
            </a:r>
            <a:r>
              <a:rPr lang="en-US" sz="1800" dirty="0" smtClean="0">
                <a:latin typeface="Comic Sans MS" pitchFamily="66" charset="0"/>
              </a:rPr>
              <a:t/>
            </a:r>
            <a:br>
              <a:rPr lang="en-US" sz="1800" dirty="0" smtClean="0">
                <a:latin typeface="Comic Sans MS" pitchFamily="66" charset="0"/>
              </a:rPr>
            </a:br>
            <a:r>
              <a:rPr lang="ru-RU" sz="1800" dirty="0" smtClean="0">
                <a:latin typeface="Comic Sans MS" pitchFamily="66" charset="0"/>
              </a:rPr>
              <a:t>Произошла мощная техногенная катастрофа </a:t>
            </a:r>
            <a:br>
              <a:rPr lang="ru-RU" sz="1800" dirty="0" smtClean="0">
                <a:latin typeface="Comic Sans MS" pitchFamily="66" charset="0"/>
              </a:rPr>
            </a:br>
            <a:r>
              <a:rPr lang="ru-RU" sz="1800" dirty="0" smtClean="0">
                <a:latin typeface="Comic Sans MS" pitchFamily="66" charset="0"/>
              </a:rPr>
              <a:t>на атомном объекте. </a:t>
            </a:r>
            <a:endParaRPr lang="ru-RU" sz="1800" dirty="0"/>
          </a:p>
        </p:txBody>
      </p:sp>
      <p:pic>
        <p:nvPicPr>
          <p:cNvPr id="5" name="Picture 4"/>
          <p:cNvPicPr>
            <a:picLocks noChangeAspect="1" noChangeArrowheads="1"/>
          </p:cNvPicPr>
          <p:nvPr/>
        </p:nvPicPr>
        <p:blipFill>
          <a:blip r:embed="rId3"/>
          <a:srcRect/>
          <a:stretch>
            <a:fillRect/>
          </a:stretch>
        </p:blipFill>
        <p:spPr bwMode="auto">
          <a:xfrm>
            <a:off x="285720" y="214290"/>
            <a:ext cx="6457966" cy="5187728"/>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6|2.6"/>
</p:tagLst>
</file>

<file path=ppt/tags/tag10.xml><?xml version="1.0" encoding="utf-8"?>
<p:tagLst xmlns:a="http://schemas.openxmlformats.org/drawingml/2006/main" xmlns:r="http://schemas.openxmlformats.org/officeDocument/2006/relationships" xmlns:p="http://schemas.openxmlformats.org/presentationml/2006/main">
  <p:tag name="TIMING" val="|0.5|1.2"/>
</p:tagLst>
</file>

<file path=ppt/tags/tag11.xml><?xml version="1.0" encoding="utf-8"?>
<p:tagLst xmlns:a="http://schemas.openxmlformats.org/drawingml/2006/main" xmlns:r="http://schemas.openxmlformats.org/officeDocument/2006/relationships" xmlns:p="http://schemas.openxmlformats.org/presentationml/2006/main">
  <p:tag name="TIMING" val="|0.5|1.6"/>
</p:tagLst>
</file>

<file path=ppt/tags/tag12.xml><?xml version="1.0" encoding="utf-8"?>
<p:tagLst xmlns:a="http://schemas.openxmlformats.org/drawingml/2006/main" xmlns:r="http://schemas.openxmlformats.org/officeDocument/2006/relationships" xmlns:p="http://schemas.openxmlformats.org/presentationml/2006/main">
  <p:tag name="TIMING" val="|0.3|0.9|6.4"/>
</p:tagLst>
</file>

<file path=ppt/tags/tag13.xml><?xml version="1.0" encoding="utf-8"?>
<p:tagLst xmlns:a="http://schemas.openxmlformats.org/drawingml/2006/main" xmlns:r="http://schemas.openxmlformats.org/officeDocument/2006/relationships" xmlns:p="http://schemas.openxmlformats.org/presentationml/2006/main">
  <p:tag name="TIMING" val="|0.4|1.5"/>
</p:tagLst>
</file>

<file path=ppt/tags/tag14.xml><?xml version="1.0" encoding="utf-8"?>
<p:tagLst xmlns:a="http://schemas.openxmlformats.org/drawingml/2006/main" xmlns:r="http://schemas.openxmlformats.org/officeDocument/2006/relationships" xmlns:p="http://schemas.openxmlformats.org/presentationml/2006/main">
  <p:tag name="TIMING" val="|0.3|1.6|16.1"/>
</p:tagLst>
</file>

<file path=ppt/tags/tag15.xml><?xml version="1.0" encoding="utf-8"?>
<p:tagLst xmlns:a="http://schemas.openxmlformats.org/drawingml/2006/main" xmlns:r="http://schemas.openxmlformats.org/officeDocument/2006/relationships" xmlns:p="http://schemas.openxmlformats.org/presentationml/2006/main">
  <p:tag name="TIMING" val="|0.5|1.1|1.6|1.6|11.4"/>
</p:tagLst>
</file>

<file path=ppt/tags/tag16.xml><?xml version="1.0" encoding="utf-8"?>
<p:tagLst xmlns:a="http://schemas.openxmlformats.org/drawingml/2006/main" xmlns:r="http://schemas.openxmlformats.org/officeDocument/2006/relationships" xmlns:p="http://schemas.openxmlformats.org/presentationml/2006/main">
  <p:tag name="TIMING" val="|0.5|0.9"/>
</p:tagLst>
</file>

<file path=ppt/tags/tag17.xml><?xml version="1.0" encoding="utf-8"?>
<p:tagLst xmlns:a="http://schemas.openxmlformats.org/drawingml/2006/main" xmlns:r="http://schemas.openxmlformats.org/officeDocument/2006/relationships" xmlns:p="http://schemas.openxmlformats.org/presentationml/2006/main">
  <p:tag name="TIMING" val="|0.4|0.8"/>
</p:tagLst>
</file>

<file path=ppt/tags/tag18.xml><?xml version="1.0" encoding="utf-8"?>
<p:tagLst xmlns:a="http://schemas.openxmlformats.org/drawingml/2006/main" xmlns:r="http://schemas.openxmlformats.org/officeDocument/2006/relationships" xmlns:p="http://schemas.openxmlformats.org/presentationml/2006/main">
  <p:tag name="TIMING" val="|1"/>
</p:tagLst>
</file>

<file path=ppt/tags/tag19.xml><?xml version="1.0" encoding="utf-8"?>
<p:tagLst xmlns:a="http://schemas.openxmlformats.org/drawingml/2006/main" xmlns:r="http://schemas.openxmlformats.org/officeDocument/2006/relationships" xmlns:p="http://schemas.openxmlformats.org/presentationml/2006/main">
  <p:tag name="TIMING" val="|0.3"/>
</p:tagLst>
</file>

<file path=ppt/tags/tag2.xml><?xml version="1.0" encoding="utf-8"?>
<p:tagLst xmlns:a="http://schemas.openxmlformats.org/drawingml/2006/main" xmlns:r="http://schemas.openxmlformats.org/officeDocument/2006/relationships" xmlns:p="http://schemas.openxmlformats.org/presentationml/2006/main">
  <p:tag name="TIMING" val="|0.7|3.7"/>
</p:tagLst>
</file>

<file path=ppt/tags/tag20.xml><?xml version="1.0" encoding="utf-8"?>
<p:tagLst xmlns:a="http://schemas.openxmlformats.org/drawingml/2006/main" xmlns:r="http://schemas.openxmlformats.org/officeDocument/2006/relationships" xmlns:p="http://schemas.openxmlformats.org/presentationml/2006/main">
  <p:tag name="TIMING" val="|2.3|0.9"/>
</p:tagLst>
</file>

<file path=ppt/tags/tag21.xml><?xml version="1.0" encoding="utf-8"?>
<p:tagLst xmlns:a="http://schemas.openxmlformats.org/drawingml/2006/main" xmlns:r="http://schemas.openxmlformats.org/officeDocument/2006/relationships" xmlns:p="http://schemas.openxmlformats.org/presentationml/2006/main">
  <p:tag name="TIMING" val="|0.6"/>
</p:tagLst>
</file>

<file path=ppt/tags/tag22.xml><?xml version="1.0" encoding="utf-8"?>
<p:tagLst xmlns:a="http://schemas.openxmlformats.org/drawingml/2006/main" xmlns:r="http://schemas.openxmlformats.org/officeDocument/2006/relationships" xmlns:p="http://schemas.openxmlformats.org/presentationml/2006/main">
  <p:tag name="TIMING" val="|0.3|0"/>
</p:tagLst>
</file>

<file path=ppt/tags/tag23.xml><?xml version="1.0" encoding="utf-8"?>
<p:tagLst xmlns:a="http://schemas.openxmlformats.org/drawingml/2006/main" xmlns:r="http://schemas.openxmlformats.org/officeDocument/2006/relationships" xmlns:p="http://schemas.openxmlformats.org/presentationml/2006/main">
  <p:tag name="TIMING" val="|12.2|0.8"/>
</p:tagLst>
</file>

<file path=ppt/tags/tag24.xml><?xml version="1.0" encoding="utf-8"?>
<p:tagLst xmlns:a="http://schemas.openxmlformats.org/drawingml/2006/main" xmlns:r="http://schemas.openxmlformats.org/officeDocument/2006/relationships" xmlns:p="http://schemas.openxmlformats.org/presentationml/2006/main">
  <p:tag name="TIMING" val="|6.6|0.4"/>
</p:tagLst>
</file>

<file path=ppt/tags/tag25.xml><?xml version="1.0" encoding="utf-8"?>
<p:tagLst xmlns:a="http://schemas.openxmlformats.org/drawingml/2006/main" xmlns:r="http://schemas.openxmlformats.org/officeDocument/2006/relationships" xmlns:p="http://schemas.openxmlformats.org/presentationml/2006/main">
  <p:tag name="TIMING" val="|3.4|0.4"/>
</p:tagLst>
</file>

<file path=ppt/tags/tag26.xml><?xml version="1.0" encoding="utf-8"?>
<p:tagLst xmlns:a="http://schemas.openxmlformats.org/drawingml/2006/main" xmlns:r="http://schemas.openxmlformats.org/officeDocument/2006/relationships" xmlns:p="http://schemas.openxmlformats.org/presentationml/2006/main">
  <p:tag name="TIMING" val="|1.7|1"/>
</p:tagLst>
</file>

<file path=ppt/tags/tag27.xml><?xml version="1.0" encoding="utf-8"?>
<p:tagLst xmlns:a="http://schemas.openxmlformats.org/drawingml/2006/main" xmlns:r="http://schemas.openxmlformats.org/officeDocument/2006/relationships" xmlns:p="http://schemas.openxmlformats.org/presentationml/2006/main">
  <p:tag name="TIMING" val="|0.6"/>
</p:tagLst>
</file>

<file path=ppt/tags/tag3.xml><?xml version="1.0" encoding="utf-8"?>
<p:tagLst xmlns:a="http://schemas.openxmlformats.org/drawingml/2006/main" xmlns:r="http://schemas.openxmlformats.org/officeDocument/2006/relationships" xmlns:p="http://schemas.openxmlformats.org/presentationml/2006/main">
  <p:tag name="TIMING" val="|1.5|1.5|4.1|1.2"/>
</p:tagLst>
</file>

<file path=ppt/tags/tag4.xml><?xml version="1.0" encoding="utf-8"?>
<p:tagLst xmlns:a="http://schemas.openxmlformats.org/drawingml/2006/main" xmlns:r="http://schemas.openxmlformats.org/officeDocument/2006/relationships" xmlns:p="http://schemas.openxmlformats.org/presentationml/2006/main">
  <p:tag name="TIMING" val="|0.9|1.9"/>
</p:tagLst>
</file>

<file path=ppt/tags/tag5.xml><?xml version="1.0" encoding="utf-8"?>
<p:tagLst xmlns:a="http://schemas.openxmlformats.org/drawingml/2006/main" xmlns:r="http://schemas.openxmlformats.org/officeDocument/2006/relationships" xmlns:p="http://schemas.openxmlformats.org/presentationml/2006/main">
  <p:tag name="TIMING" val="|1"/>
</p:tagLst>
</file>

<file path=ppt/tags/tag6.xml><?xml version="1.0" encoding="utf-8"?>
<p:tagLst xmlns:a="http://schemas.openxmlformats.org/drawingml/2006/main" xmlns:r="http://schemas.openxmlformats.org/officeDocument/2006/relationships" xmlns:p="http://schemas.openxmlformats.org/presentationml/2006/main">
  <p:tag name="TIMING" val="|1"/>
</p:tagLst>
</file>

<file path=ppt/tags/tag7.xml><?xml version="1.0" encoding="utf-8"?>
<p:tagLst xmlns:a="http://schemas.openxmlformats.org/drawingml/2006/main" xmlns:r="http://schemas.openxmlformats.org/officeDocument/2006/relationships" xmlns:p="http://schemas.openxmlformats.org/presentationml/2006/main">
  <p:tag name="TIMING" val="|0.7"/>
</p:tagLst>
</file>

<file path=ppt/tags/tag8.xml><?xml version="1.0" encoding="utf-8"?>
<p:tagLst xmlns:a="http://schemas.openxmlformats.org/drawingml/2006/main" xmlns:r="http://schemas.openxmlformats.org/officeDocument/2006/relationships" xmlns:p="http://schemas.openxmlformats.org/presentationml/2006/main">
  <p:tag name="TIMING" val="|0.6|1.9|1"/>
</p:tagLst>
</file>

<file path=ppt/tags/tag9.xml><?xml version="1.0" encoding="utf-8"?>
<p:tagLst xmlns:a="http://schemas.openxmlformats.org/drawingml/2006/main" xmlns:r="http://schemas.openxmlformats.org/officeDocument/2006/relationships" xmlns:p="http://schemas.openxmlformats.org/presentationml/2006/main">
  <p:tag name="TIMING" val="|0.6"/>
</p:tagLst>
</file>

<file path=ppt/theme/theme1.xml><?xml version="1.0" encoding="utf-8"?>
<a:theme xmlns:a="http://schemas.openxmlformats.org/drawingml/2006/main" name="анимированные (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анимированные (15)</Template>
  <TotalTime>208</TotalTime>
  <Words>376</Words>
  <Application>Microsoft Office PowerPoint</Application>
  <PresentationFormat>Экран (4:3)</PresentationFormat>
  <Paragraphs>41</Paragraphs>
  <Slides>32</Slides>
  <Notes>4</Notes>
  <HiddenSlides>0</HiddenSlides>
  <MMClips>1</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32</vt:i4>
      </vt:variant>
    </vt:vector>
  </HeadingPairs>
  <TitlesOfParts>
    <vt:vector size="34" baseType="lpstr">
      <vt:lpstr>анимированные (15)</vt:lpstr>
      <vt:lpstr>Объект упаковщика для оболочки</vt:lpstr>
      <vt:lpstr>Помнить, нельзя забыть!</vt:lpstr>
      <vt:lpstr>Цель:</vt:lpstr>
      <vt:lpstr>Задачи:</vt:lpstr>
      <vt:lpstr>Припять до аварии</vt:lpstr>
      <vt:lpstr>Припять до аварии</vt:lpstr>
      <vt:lpstr>Припять до аварии</vt:lpstr>
      <vt:lpstr>Припять до аварии</vt:lpstr>
      <vt:lpstr>Общий вид</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ВЕЧНАЯ ПАМЯТЬ ГЕРОЯМ-ПОЖАРНЫМ!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Подумайте!</vt:lpstr>
    </vt:vector>
  </TitlesOfParts>
  <Company>MultiDVD Team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Помнить, нельзя забыть!</dc:title>
  <dc:creator>Сашуля</dc:creator>
  <cp:lastModifiedBy>Пользователь Windows</cp:lastModifiedBy>
  <cp:revision>27</cp:revision>
  <dcterms:created xsi:type="dcterms:W3CDTF">2011-10-16T16:36:23Z</dcterms:created>
  <dcterms:modified xsi:type="dcterms:W3CDTF">2021-07-07T15:29:39Z</dcterms:modified>
</cp:coreProperties>
</file>