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9" autoAdjust="0"/>
    <p:restoredTop sz="94660"/>
  </p:normalViewPr>
  <p:slideViewPr>
    <p:cSldViewPr>
      <p:cViewPr>
        <p:scale>
          <a:sx n="80" d="100"/>
          <a:sy n="80" d="100"/>
        </p:scale>
        <p:origin x="-14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08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9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3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66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3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5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85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919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6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8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1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12C54-0286-4E99-BB18-07459453E0D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077B0-413C-45D5-B622-E1C4DCCD6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8761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372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s.myshared.ru/5/354649/slide_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02" y="665312"/>
            <a:ext cx="9191502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3137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maam.ru/upload/blogs/ac8d008a3b92ecbf57ae2400263ebb92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7765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images.myshared.ru/5/397466/slide_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646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image.jimcdn.com/app/cms/image/transf/none/path/s54bcdbb01d722bf7/image/i89b4c2fa0e0b9e0b/version/1438372926/imag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627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e-juice.ru/image/582a25fb2d9f6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649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allyslide.com/thumbs/3d9e423d35286d6382cbb36618419809/img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2285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944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image.jimcdn.com/app/cms/image/transf/none/path/s54bcdbb01d722bf7/image/i1b44f150ef8e5a99/version/1438372926/imag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5072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</cp:revision>
  <dcterms:created xsi:type="dcterms:W3CDTF">2016-11-28T09:06:02Z</dcterms:created>
  <dcterms:modified xsi:type="dcterms:W3CDTF">2016-11-28T10:01:02Z</dcterms:modified>
</cp:coreProperties>
</file>