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0" r:id="rId5"/>
    <p:sldId id="265" r:id="rId6"/>
    <p:sldId id="261" r:id="rId7"/>
    <p:sldId id="264" r:id="rId8"/>
    <p:sldId id="268" r:id="rId9"/>
    <p:sldId id="258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C474"/>
    <a:srgbClr val="25833E"/>
    <a:srgbClr val="051309"/>
    <a:srgbClr val="CC3399"/>
    <a:srgbClr val="99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36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1316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6174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7780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0015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731427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5690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2275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5414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32340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166922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701976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386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>
              <a:lumMod val="50000"/>
            </a:schemeClr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70;&#1092;&#1077;&#1088;&#1077;&#1074;&#1072;%20&#1053;.%20&#1051;.%20&#1056;&#1072;&#1073;&#1086;&#1090;&#1072;%20&#1085;&#1072;%20&#1082;&#1086;&#1085;&#1082;&#1091;&#1088;&#1089;%20&#1084;&#1077;&#1090;.%20&#1088;&#1072;&#1079;&#1088;&#1072;&#1073;&#1086;&#1090;&#1086;&#1082;%20&#1087;&#1086;%20&#1074;&#1086;&#1089;.%20&#1088;&#1072;&#1073;&#1086;&#1090;&#1077;\&#1089;&#1084;&#1077;&#1096;&#1072;&#1088;&#1080;&#1082;&#1080;.avi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2"/>
            <a:ext cx="7772400" cy="4104457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Классный час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i="1" dirty="0" smtClean="0">
                <a:solidFill>
                  <a:schemeClr val="tx1"/>
                </a:solidFill>
              </a:rPr>
              <a:t>Поговорим о дружбе</a:t>
            </a:r>
            <a:r>
              <a:rPr lang="ru-RU" dirty="0" smtClean="0">
                <a:solidFill>
                  <a:schemeClr val="tx1"/>
                </a:solidFill>
              </a:rPr>
              <a:t>»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653136"/>
            <a:ext cx="9144000" cy="2204864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sz="2800" dirty="0" smtClean="0">
                <a:solidFill>
                  <a:schemeClr val="tx1"/>
                </a:solidFill>
              </a:rPr>
              <a:t>Автор: учитель Юферева Н. Л.</a:t>
            </a: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д. </a:t>
            </a:r>
            <a:r>
              <a:rPr lang="ru-RU" sz="2400" dirty="0" err="1" smtClean="0">
                <a:solidFill>
                  <a:schemeClr val="tx1"/>
                </a:solidFill>
              </a:rPr>
              <a:t>Воегурт</a:t>
            </a:r>
            <a:r>
              <a:rPr lang="ru-RU" sz="2400" dirty="0" smtClean="0">
                <a:solidFill>
                  <a:schemeClr val="tx1"/>
                </a:solidFill>
              </a:rPr>
              <a:t>, 2019г.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844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i="1" dirty="0" smtClean="0"/>
              <a:t>     Любым невзгодам вопреки</a:t>
            </a:r>
            <a:br>
              <a:rPr lang="ru-RU" sz="2800" i="1" dirty="0" smtClean="0"/>
            </a:br>
            <a:r>
              <a:rPr lang="ru-RU" sz="2800" i="1" dirty="0" smtClean="0"/>
              <a:t>Ты дружбу бережно всегда храни.</a:t>
            </a:r>
            <a:br>
              <a:rPr lang="ru-RU" sz="2800" i="1" dirty="0" smtClean="0"/>
            </a:br>
            <a:r>
              <a:rPr lang="ru-RU" sz="2800" i="1" dirty="0" err="1" smtClean="0"/>
              <a:t>Сподвигнуть</a:t>
            </a:r>
            <a:r>
              <a:rPr lang="ru-RU" sz="2800" i="1" dirty="0" smtClean="0"/>
              <a:t> мир вокруг себя</a:t>
            </a:r>
            <a:br>
              <a:rPr lang="ru-RU" sz="2800" i="1" dirty="0" smtClean="0"/>
            </a:br>
            <a:r>
              <a:rPr lang="ru-RU" sz="2800" i="1" dirty="0" smtClean="0"/>
              <a:t>Помогут верные друзья.</a:t>
            </a:r>
            <a:br>
              <a:rPr lang="ru-RU" sz="2800" i="1" dirty="0" smtClean="0"/>
            </a:br>
            <a:r>
              <a:rPr lang="ru-RU" sz="2800" i="1" dirty="0" smtClean="0"/>
              <a:t>С обманом лучше не шути,</a:t>
            </a:r>
            <a:br>
              <a:rPr lang="ru-RU" sz="2800" i="1" dirty="0" smtClean="0"/>
            </a:br>
            <a:r>
              <a:rPr lang="ru-RU" sz="2800" i="1" dirty="0" smtClean="0"/>
              <a:t>Ведь разойдутся в стороны пути.</a:t>
            </a:r>
            <a:br>
              <a:rPr lang="ru-RU" sz="2800" i="1" dirty="0" smtClean="0"/>
            </a:br>
            <a:r>
              <a:rPr lang="ru-RU" sz="2800" i="1" dirty="0" smtClean="0"/>
              <a:t>А если ты претерпишь в этом мире боль,</a:t>
            </a:r>
            <a:br>
              <a:rPr lang="ru-RU" sz="2800" i="1" dirty="0" smtClean="0"/>
            </a:br>
            <a:r>
              <a:rPr lang="ru-RU" sz="2800" i="1" dirty="0" smtClean="0"/>
              <a:t>Друзья останутся на веки вечные с тобой.</a:t>
            </a:r>
          </a:p>
          <a:p>
            <a:pPr>
              <a:buNone/>
            </a:pPr>
            <a:endParaRPr lang="ru-RU" sz="2800" i="1" dirty="0" smtClean="0"/>
          </a:p>
        </p:txBody>
      </p:sp>
      <p:pic>
        <p:nvPicPr>
          <p:cNvPr id="2050" name="Picture 2" descr="C:\Users\user\Downloads\happy-friendship-day-background_zJZPC2OO_SB_P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581128"/>
            <a:ext cx="3048000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6846" y="1731069"/>
            <a:ext cx="8321305" cy="438772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/>
              <a:t>Спасибо за работу</a:t>
            </a:r>
            <a:r>
              <a:rPr lang="ru-RU" sz="4400" b="1" dirty="0" smtClean="0"/>
              <a:t>!</a:t>
            </a:r>
            <a:endParaRPr lang="ru-RU" sz="4400" b="1" dirty="0"/>
          </a:p>
        </p:txBody>
      </p:sp>
      <p:pic>
        <p:nvPicPr>
          <p:cNvPr id="4" name="Picture 2" descr="C:\Users\user\Desktop\дв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068960"/>
            <a:ext cx="4706743" cy="2985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29614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Праздники дружбы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877272"/>
          </a:xfrm>
        </p:spPr>
        <p:txBody>
          <a:bodyPr>
            <a:normAutofit/>
          </a:bodyPr>
          <a:lstStyle/>
          <a:p>
            <a:r>
              <a:rPr lang="ru-RU" b="1" dirty="0" smtClean="0"/>
              <a:t>9 июня – Международный день друзей</a:t>
            </a:r>
          </a:p>
          <a:p>
            <a:pPr>
              <a:buNone/>
            </a:pPr>
            <a:r>
              <a:rPr lang="ru-RU" sz="1600" b="1" dirty="0" smtClean="0"/>
              <a:t>Празднуется:</a:t>
            </a:r>
            <a:r>
              <a:rPr lang="ru-RU" sz="1600" dirty="0" smtClean="0"/>
              <a:t> в России, Украине, Беларуси и других странах мира</a:t>
            </a:r>
          </a:p>
          <a:p>
            <a:pPr>
              <a:buNone/>
            </a:pPr>
            <a:r>
              <a:rPr lang="ru-RU" sz="1600" b="1" dirty="0" smtClean="0"/>
              <a:t>Учрежден:</a:t>
            </a:r>
            <a:r>
              <a:rPr lang="ru-RU" sz="1600" dirty="0" smtClean="0"/>
              <a:t> в 1935 году в США</a:t>
            </a:r>
          </a:p>
          <a:p>
            <a:pPr>
              <a:buNone/>
            </a:pPr>
            <a:r>
              <a:rPr lang="ru-RU" sz="1600" b="1" dirty="0" smtClean="0"/>
              <a:t>Значение:</a:t>
            </a:r>
            <a:r>
              <a:rPr lang="ru-RU" sz="1600" dirty="0" smtClean="0"/>
              <a:t> напоминание огромной важности для человека тех, кто близок</a:t>
            </a:r>
          </a:p>
          <a:p>
            <a:pPr>
              <a:buNone/>
            </a:pPr>
            <a:r>
              <a:rPr lang="ru-RU" sz="1600" b="1" dirty="0" smtClean="0"/>
              <a:t>Традиции:</a:t>
            </a:r>
            <a:r>
              <a:rPr lang="ru-RU" sz="1600" dirty="0" smtClean="0"/>
              <a:t> концерты, конкурсы, акции, дружеские встречи.</a:t>
            </a:r>
          </a:p>
          <a:p>
            <a:r>
              <a:rPr lang="ru-RU" b="1" dirty="0" smtClean="0"/>
              <a:t>30 июля – Международный день дружбы</a:t>
            </a:r>
          </a:p>
          <a:p>
            <a:pPr fontAlgn="base">
              <a:buNone/>
            </a:pPr>
            <a:r>
              <a:rPr lang="ru-RU" sz="1600" b="1" dirty="0" smtClean="0"/>
              <a:t>Празднуется:</a:t>
            </a:r>
            <a:r>
              <a:rPr lang="ru-RU" sz="1600" dirty="0" smtClean="0"/>
              <a:t> практически во всех  странах мира, включая Россию, Украину, Беларусь, Казахстан</a:t>
            </a:r>
            <a:endParaRPr lang="ru-RU" sz="1600" b="1" dirty="0" smtClean="0"/>
          </a:p>
          <a:p>
            <a:pPr fontAlgn="base">
              <a:buNone/>
            </a:pPr>
            <a:r>
              <a:rPr lang="ru-RU" sz="1600" b="1" dirty="0" smtClean="0"/>
              <a:t>Учрежден: </a:t>
            </a:r>
            <a:r>
              <a:rPr lang="ru-RU" sz="1600" dirty="0" smtClean="0"/>
              <a:t>в 2011 году 27 апреля на 65 сессии Ассамблеи ООН.</a:t>
            </a:r>
          </a:p>
          <a:p>
            <a:pPr>
              <a:buNone/>
            </a:pPr>
            <a:r>
              <a:rPr lang="ru-RU" sz="1600" b="1" dirty="0" smtClean="0"/>
              <a:t>Значение: </a:t>
            </a:r>
            <a:r>
              <a:rPr lang="ru-RU" sz="1600" dirty="0" smtClean="0"/>
              <a:t> укрепление дружеских отношений не только между отдельными лицами, но и                 между народами, странами, континентами, различными сообществами</a:t>
            </a:r>
          </a:p>
          <a:p>
            <a:pPr>
              <a:buNone/>
            </a:pPr>
            <a:r>
              <a:rPr lang="ru-RU" sz="1600" b="1" dirty="0" smtClean="0"/>
              <a:t>Традиции: </a:t>
            </a:r>
            <a:r>
              <a:rPr lang="ru-RU" sz="1600" dirty="0" smtClean="0"/>
              <a:t>культурно-массовые сборы, карнавалы, веселые концерты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C:\Users\user\Desktop\C6EkDWwWcAAwCg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4941168"/>
            <a:ext cx="4248472" cy="1916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Стихи о дружбе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proverb_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1268760"/>
            <a:ext cx="3672408" cy="2592288"/>
          </a:xfrm>
        </p:spPr>
      </p:pic>
      <p:sp>
        <p:nvSpPr>
          <p:cNvPr id="5" name="Прямоугольник 4"/>
          <p:cNvSpPr/>
          <p:nvPr/>
        </p:nvSpPr>
        <p:spPr>
          <a:xfrm rot="21162992">
            <a:off x="527160" y="4637249"/>
            <a:ext cx="34832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Дружба — это тёплый ветер,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Дружба — это светлый мир,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Дружба — солнце на рассвете,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Для души весёлый пир.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143278">
            <a:off x="58774" y="2329017"/>
            <a:ext cx="32624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Дружба – это дар нам свыше, Дружба – это свет в окне; Друг всегда тебя услышит, Он не бросит и в беде.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978577">
            <a:off x="4939979" y="3336976"/>
            <a:ext cx="461324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r>
              <a:rPr lang="ru-RU" i="1" dirty="0" smtClean="0">
                <a:solidFill>
                  <a:srgbClr val="996600"/>
                </a:solidFill>
              </a:rPr>
              <a:t>Дружба очень нам нужна.</a:t>
            </a:r>
            <a:br>
              <a:rPr lang="ru-RU" i="1" dirty="0" smtClean="0">
                <a:solidFill>
                  <a:srgbClr val="996600"/>
                </a:solidFill>
              </a:rPr>
            </a:br>
            <a:r>
              <a:rPr lang="ru-RU" i="1" dirty="0" smtClean="0">
                <a:solidFill>
                  <a:srgbClr val="996600"/>
                </a:solidFill>
              </a:rPr>
              <a:t>В жизни нашей так важна:</a:t>
            </a:r>
            <a:br>
              <a:rPr lang="ru-RU" i="1" dirty="0" smtClean="0">
                <a:solidFill>
                  <a:srgbClr val="996600"/>
                </a:solidFill>
              </a:rPr>
            </a:br>
            <a:r>
              <a:rPr lang="ru-RU" i="1" dirty="0" smtClean="0">
                <a:solidFill>
                  <a:srgbClr val="996600"/>
                </a:solidFill>
              </a:rPr>
              <a:t>Коль случится что-то вдруг,</a:t>
            </a:r>
            <a:br>
              <a:rPr lang="ru-RU" i="1" dirty="0" smtClean="0">
                <a:solidFill>
                  <a:srgbClr val="996600"/>
                </a:solidFill>
              </a:rPr>
            </a:br>
            <a:r>
              <a:rPr lang="ru-RU" i="1" dirty="0" smtClean="0">
                <a:solidFill>
                  <a:srgbClr val="996600"/>
                </a:solidFill>
              </a:rPr>
              <a:t>К нам придёт на помощь друг!</a:t>
            </a:r>
            <a:br>
              <a:rPr lang="ru-RU" i="1" dirty="0" smtClean="0">
                <a:solidFill>
                  <a:srgbClr val="996600"/>
                </a:solidFill>
              </a:rPr>
            </a:br>
            <a:r>
              <a:rPr lang="ru-RU" i="1" dirty="0" smtClean="0">
                <a:solidFill>
                  <a:srgbClr val="996600"/>
                </a:solidFill>
              </a:rPr>
              <a:t/>
            </a:r>
            <a:br>
              <a:rPr lang="ru-RU" i="1" dirty="0" smtClean="0">
                <a:solidFill>
                  <a:srgbClr val="996600"/>
                </a:solidFill>
              </a:rPr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 rot="21091706">
            <a:off x="5273023" y="2412652"/>
            <a:ext cx="38947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CC3399"/>
                </a:solidFill>
              </a:rPr>
              <a:t>Дружба – это фея доброты,</a:t>
            </a:r>
            <a:br>
              <a:rPr lang="ru-RU" i="1" dirty="0" smtClean="0">
                <a:solidFill>
                  <a:srgbClr val="CC3399"/>
                </a:solidFill>
              </a:rPr>
            </a:br>
            <a:r>
              <a:rPr lang="ru-RU" i="1" dirty="0" smtClean="0">
                <a:solidFill>
                  <a:srgbClr val="CC3399"/>
                </a:solidFill>
              </a:rPr>
              <a:t>Дружба – это фрейлина надежды,</a:t>
            </a:r>
            <a:br>
              <a:rPr lang="ru-RU" i="1" dirty="0" smtClean="0">
                <a:solidFill>
                  <a:srgbClr val="CC3399"/>
                </a:solidFill>
              </a:rPr>
            </a:br>
            <a:r>
              <a:rPr lang="ru-RU" i="1" dirty="0" smtClean="0">
                <a:solidFill>
                  <a:srgbClr val="CC3399"/>
                </a:solidFill>
              </a:rPr>
              <a:t>Дружба много выше суеты,</a:t>
            </a:r>
            <a:br>
              <a:rPr lang="ru-RU" i="1" dirty="0" smtClean="0">
                <a:solidFill>
                  <a:srgbClr val="CC3399"/>
                </a:solidFill>
              </a:rPr>
            </a:br>
            <a:r>
              <a:rPr lang="ru-RU" i="1" dirty="0" smtClean="0">
                <a:solidFill>
                  <a:srgbClr val="CC3399"/>
                </a:solidFill>
              </a:rPr>
              <a:t>Ей пренебрегают лишь невежды!</a:t>
            </a:r>
            <a:endParaRPr lang="ru-RU" i="1" dirty="0">
              <a:solidFill>
                <a:srgbClr val="CC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Капля 22"/>
          <p:cNvSpPr/>
          <p:nvPr/>
        </p:nvSpPr>
        <p:spPr>
          <a:xfrm rot="4220231">
            <a:off x="3146601" y="5585803"/>
            <a:ext cx="1383225" cy="437148"/>
          </a:xfrm>
          <a:prstGeom prst="teardrop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rot="282914">
            <a:off x="1436906" y="2703204"/>
            <a:ext cx="2198359" cy="108833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</a:rPr>
              <a:t>Как давно дружат мальчики?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rot="3549530">
            <a:off x="4000374" y="4159765"/>
            <a:ext cx="2519244" cy="14571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Как ты думаешь, как будут дальше развиваться отношения Сани, Вани и Сережи</a:t>
            </a:r>
            <a:r>
              <a:rPr lang="ru-RU" sz="1400" dirty="0" smtClean="0">
                <a:solidFill>
                  <a:schemeClr val="tx1"/>
                </a:solidFill>
              </a:rPr>
              <a:t>?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 rot="4004468">
            <a:off x="2577802" y="1260215"/>
            <a:ext cx="2127428" cy="123639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</a:rPr>
              <a:t>Почему Сеня помог Сереже?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 rot="19261465">
            <a:off x="4515245" y="1469396"/>
            <a:ext cx="2249366" cy="129678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Если я правильно поняла, это рассказ о дружбе?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rot="581314">
            <a:off x="5063572" y="3095001"/>
            <a:ext cx="2261003" cy="100585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</a:rPr>
              <a:t>Как бы ты поступил на месте Сережи?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 rot="18437040">
            <a:off x="2034834" y="4058188"/>
            <a:ext cx="2362013" cy="120815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Можно ли мальчиков назвать настоящими друзьями?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6200000">
            <a:off x="2699793" y="5013177"/>
            <a:ext cx="3168352" cy="144014"/>
          </a:xfrm>
          <a:prstGeom prst="rightArrow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635896" y="2780928"/>
            <a:ext cx="1418456" cy="108012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1"/>
                </a:solidFill>
              </a:rPr>
              <a:t>Е Арсенина </a:t>
            </a:r>
          </a:p>
          <a:p>
            <a:pPr algn="ctr"/>
            <a:r>
              <a:rPr lang="ru-RU" sz="1300" b="1" dirty="0" smtClean="0">
                <a:solidFill>
                  <a:schemeClr val="tx1"/>
                </a:solidFill>
              </a:rPr>
              <a:t>«Друзья»</a:t>
            </a:r>
            <a:endParaRPr lang="ru-RU" sz="1300" b="1" dirty="0">
              <a:solidFill>
                <a:schemeClr val="tx1"/>
              </a:solidFill>
            </a:endParaRPr>
          </a:p>
        </p:txBody>
      </p:sp>
      <p:sp>
        <p:nvSpPr>
          <p:cNvPr id="25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Ромашка </a:t>
            </a:r>
            <a:r>
              <a:rPr lang="ru-RU" dirty="0" err="1" smtClean="0">
                <a:solidFill>
                  <a:schemeClr val="tx1"/>
                </a:solidFill>
              </a:rPr>
              <a:t>Блума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Кто первый?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смешарики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133600" y="2506663"/>
            <a:ext cx="4876800" cy="2713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effectLst/>
              </a:rPr>
              <a:t>  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Calibri" pitchFamily="34" charset="0"/>
              </a:rPr>
              <a:t>Е. Широков «Друзья»           А. Яковлев   «Настоящие друзья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Calibri" pitchFamily="34" charset="0"/>
              </a:rPr>
              <a:t>»</a:t>
            </a:r>
            <a:endParaRPr lang="ru-RU" sz="2000" dirty="0"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2050" name="Picture 2" descr="C:\Users\user\Desktop\ши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4499993" cy="4968552"/>
          </a:xfrm>
          <a:prstGeom prst="rect">
            <a:avLst/>
          </a:prstGeom>
          <a:noFill/>
        </p:spPr>
      </p:pic>
      <p:pic>
        <p:nvPicPr>
          <p:cNvPr id="2054" name="Picture 6" descr="Картина. Яковлев Андрей. Настоящая Дружб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12777"/>
            <a:ext cx="4427984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Calibri" pitchFamily="34" charset="0"/>
              </a:rPr>
              <a:t>ШН. Богданов-Бельский 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Calibri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Calibri" pitchFamily="34" charset="0"/>
              </a:rPr>
              <a:t>«Деревенские друзья»                       А. Харламов «Подруги»</a:t>
            </a:r>
            <a:r>
              <a:rPr lang="ru-RU" sz="2400" dirty="0" smtClean="0">
                <a:solidFill>
                  <a:schemeClr val="tx1"/>
                </a:solidFill>
                <a:latin typeface="+mj-lt"/>
              </a:rPr>
              <a:t>    </a:t>
            </a:r>
            <a:endParaRPr lang="ru-RU" sz="2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1506" name="Picture 2" descr="C:\Users\user\Desktop\де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00808"/>
            <a:ext cx="4427983" cy="4680520"/>
          </a:xfrm>
          <a:prstGeom prst="rect">
            <a:avLst/>
          </a:prstGeom>
          <a:noFill/>
        </p:spPr>
      </p:pic>
      <p:pic>
        <p:nvPicPr>
          <p:cNvPr id="21508" name="Picture 4" descr="Алексей Харламов. Подруги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00808"/>
            <a:ext cx="4499993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effectLst/>
                <a:latin typeface="Calibri" pitchFamily="34" charset="0"/>
              </a:rPr>
              <a:t>     Памятник «Друзья»                       Памятник «Вечная дружба»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Calibri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Calibri" pitchFamily="34" charset="0"/>
              </a:rPr>
              <a:t>        в Екатеринбурге                                             в Москве</a:t>
            </a:r>
            <a:endParaRPr lang="ru-RU" sz="2400" dirty="0"/>
          </a:p>
        </p:txBody>
      </p:sp>
      <p:pic>
        <p:nvPicPr>
          <p:cNvPr id="1026" name="Picture 2" descr="C:\Users\user\Desktop\friend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700808"/>
            <a:ext cx="4464496" cy="4680520"/>
          </a:xfrm>
          <a:prstGeom prst="rect">
            <a:avLst/>
          </a:prstGeom>
          <a:noFill/>
        </p:spPr>
      </p:pic>
      <p:pic>
        <p:nvPicPr>
          <p:cNvPr id="1028" name="Picture 4" descr="https://liveinmsk.ru/up/photos/album/presnya/19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700808"/>
            <a:ext cx="4248472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Найди соответствия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4929411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 err="1" smtClean="0"/>
              <a:t>Валэз</a:t>
            </a:r>
            <a:r>
              <a:rPr lang="ru-RU" sz="9600" dirty="0" smtClean="0"/>
              <a:t> </a:t>
            </a:r>
            <a:r>
              <a:rPr lang="ru-RU" sz="9600" dirty="0" err="1" smtClean="0"/>
              <a:t>валано</a:t>
            </a:r>
            <a:r>
              <a:rPr lang="ru-RU" sz="9600" dirty="0" smtClean="0"/>
              <a:t> </a:t>
            </a:r>
            <a:r>
              <a:rPr lang="ru-RU" sz="9600" dirty="0" err="1" smtClean="0"/>
              <a:t>гурезь</a:t>
            </a:r>
            <a:r>
              <a:rPr lang="ru-RU" sz="9600" dirty="0" smtClean="0"/>
              <a:t> </a:t>
            </a:r>
            <a:r>
              <a:rPr lang="ru-RU" sz="9600" dirty="0" err="1" smtClean="0"/>
              <a:t>валлань</a:t>
            </a:r>
            <a:r>
              <a:rPr lang="ru-RU" sz="9600" dirty="0" smtClean="0"/>
              <a:t> </a:t>
            </a:r>
            <a:r>
              <a:rPr lang="ru-RU" sz="9600" dirty="0" err="1" smtClean="0"/>
              <a:t>тубыку</a:t>
            </a:r>
            <a:r>
              <a:rPr lang="ru-RU" sz="9600" dirty="0" smtClean="0"/>
              <a:t>, нош </a:t>
            </a:r>
            <a:r>
              <a:rPr lang="ru-RU" sz="9600" dirty="0" err="1" smtClean="0"/>
              <a:t>эшез</a:t>
            </a:r>
            <a:r>
              <a:rPr lang="ru-RU" sz="9600" dirty="0" smtClean="0"/>
              <a:t> – </a:t>
            </a:r>
            <a:r>
              <a:rPr lang="ru-RU" sz="9600" dirty="0" err="1" smtClean="0"/>
              <a:t>шуг-секыт</a:t>
            </a:r>
            <a:r>
              <a:rPr lang="ru-RU" sz="9600" dirty="0" smtClean="0"/>
              <a:t> </a:t>
            </a:r>
            <a:r>
              <a:rPr lang="ru-RU" sz="9600" dirty="0" err="1" smtClean="0"/>
              <a:t>шедьыку</a:t>
            </a:r>
            <a:r>
              <a:rPr lang="ru-RU" sz="9600" dirty="0" smtClean="0"/>
              <a:t>. </a:t>
            </a:r>
          </a:p>
          <a:p>
            <a:pPr>
              <a:buNone/>
            </a:pPr>
            <a:r>
              <a:rPr lang="ru-RU" sz="9600" i="1" dirty="0" smtClean="0">
                <a:solidFill>
                  <a:srgbClr val="50C474"/>
                </a:solidFill>
              </a:rPr>
              <a:t>(Друзья познаются в беде).</a:t>
            </a:r>
            <a:endParaRPr lang="ru-RU" sz="9600" dirty="0" smtClean="0">
              <a:solidFill>
                <a:srgbClr val="50C474"/>
              </a:solidFill>
            </a:endParaRPr>
          </a:p>
          <a:p>
            <a:r>
              <a:rPr lang="ru-RU" sz="9600" dirty="0" err="1" smtClean="0"/>
              <a:t>Одиг</a:t>
            </a:r>
            <a:r>
              <a:rPr lang="ru-RU" sz="9600" dirty="0" smtClean="0"/>
              <a:t> </a:t>
            </a:r>
            <a:r>
              <a:rPr lang="ru-RU" sz="9600" dirty="0" err="1" smtClean="0"/>
              <a:t>вуж</a:t>
            </a:r>
            <a:r>
              <a:rPr lang="ru-RU" sz="9600" dirty="0" smtClean="0"/>
              <a:t> </a:t>
            </a:r>
            <a:r>
              <a:rPr lang="ru-RU" sz="9600" dirty="0" err="1" smtClean="0"/>
              <a:t>эштэ</a:t>
            </a:r>
            <a:r>
              <a:rPr lang="ru-RU" sz="9600" dirty="0" smtClean="0"/>
              <a:t> </a:t>
            </a:r>
            <a:r>
              <a:rPr lang="ru-RU" sz="9600" dirty="0" err="1" smtClean="0"/>
              <a:t>кык</a:t>
            </a:r>
            <a:r>
              <a:rPr lang="ru-RU" sz="9600" dirty="0" smtClean="0"/>
              <a:t> </a:t>
            </a:r>
            <a:r>
              <a:rPr lang="ru-RU" sz="9600" dirty="0" err="1" smtClean="0"/>
              <a:t>выленыз</a:t>
            </a:r>
            <a:r>
              <a:rPr lang="ru-RU" sz="9600" dirty="0" smtClean="0"/>
              <a:t> </a:t>
            </a:r>
            <a:r>
              <a:rPr lang="ru-RU" sz="9600" dirty="0" err="1" smtClean="0"/>
              <a:t>эн</a:t>
            </a:r>
            <a:r>
              <a:rPr lang="ru-RU" sz="9600" dirty="0" smtClean="0"/>
              <a:t> </a:t>
            </a:r>
            <a:r>
              <a:rPr lang="ru-RU" sz="9600" dirty="0" err="1" smtClean="0"/>
              <a:t>вошты</a:t>
            </a:r>
            <a:r>
              <a:rPr lang="ru-RU" sz="9600" dirty="0" smtClean="0"/>
              <a:t>.</a:t>
            </a:r>
          </a:p>
          <a:p>
            <a:pPr>
              <a:buNone/>
            </a:pPr>
            <a:r>
              <a:rPr lang="ru-RU" sz="9600" dirty="0" smtClean="0">
                <a:solidFill>
                  <a:srgbClr val="50C474"/>
                </a:solidFill>
              </a:rPr>
              <a:t> </a:t>
            </a:r>
            <a:r>
              <a:rPr lang="ru-RU" sz="9600" i="1" dirty="0" smtClean="0">
                <a:solidFill>
                  <a:srgbClr val="50C474"/>
                </a:solidFill>
              </a:rPr>
              <a:t>(Старый друг лучше новых двух).</a:t>
            </a:r>
          </a:p>
          <a:p>
            <a:r>
              <a:rPr lang="ru-RU" sz="9600" dirty="0" err="1" smtClean="0"/>
              <a:t>Микта</a:t>
            </a:r>
            <a:r>
              <a:rPr lang="ru-RU" sz="9600" dirty="0" smtClean="0"/>
              <a:t> </a:t>
            </a:r>
            <a:r>
              <a:rPr lang="ru-RU" sz="9600" dirty="0" err="1" smtClean="0"/>
              <a:t>уром</a:t>
            </a:r>
            <a:r>
              <a:rPr lang="ru-RU" sz="9600" dirty="0" smtClean="0"/>
              <a:t> </a:t>
            </a:r>
            <a:r>
              <a:rPr lang="ru-RU" sz="9600" dirty="0" err="1" smtClean="0"/>
              <a:t>ке</a:t>
            </a:r>
            <a:r>
              <a:rPr lang="ru-RU" sz="9600" dirty="0" smtClean="0"/>
              <a:t> но, </a:t>
            </a:r>
            <a:r>
              <a:rPr lang="ru-RU" sz="9600" dirty="0" err="1" smtClean="0"/>
              <a:t>эш</a:t>
            </a:r>
            <a:r>
              <a:rPr lang="ru-RU" sz="9600" dirty="0" smtClean="0"/>
              <a:t> </a:t>
            </a:r>
            <a:r>
              <a:rPr lang="ru-RU" sz="9600" dirty="0" err="1" smtClean="0"/>
              <a:t>овол</a:t>
            </a:r>
            <a:r>
              <a:rPr lang="ru-RU" sz="9600" dirty="0" smtClean="0"/>
              <a:t>.</a:t>
            </a:r>
          </a:p>
          <a:p>
            <a:pPr>
              <a:buNone/>
            </a:pPr>
            <a:r>
              <a:rPr lang="ru-RU" sz="9600" dirty="0" smtClean="0">
                <a:solidFill>
                  <a:srgbClr val="50C474"/>
                </a:solidFill>
              </a:rPr>
              <a:t> </a:t>
            </a:r>
            <a:r>
              <a:rPr lang="ru-RU" sz="9600" i="1" dirty="0" smtClean="0">
                <a:solidFill>
                  <a:srgbClr val="50C474"/>
                </a:solidFill>
              </a:rPr>
              <a:t>(Соха — не плуг, приятель — не друг).</a:t>
            </a:r>
            <a:endParaRPr lang="ru-RU" sz="9600" dirty="0" smtClean="0">
              <a:solidFill>
                <a:srgbClr val="50C474"/>
              </a:solidFill>
            </a:endParaRPr>
          </a:p>
          <a:p>
            <a:r>
              <a:rPr lang="ru-RU" sz="9600" dirty="0" err="1" smtClean="0"/>
              <a:t>Котыд</a:t>
            </a:r>
            <a:r>
              <a:rPr lang="ru-RU" sz="9600" dirty="0" smtClean="0"/>
              <a:t> </a:t>
            </a:r>
            <a:r>
              <a:rPr lang="ru-RU" sz="9600" dirty="0" err="1" smtClean="0"/>
              <a:t>сюмаку</a:t>
            </a:r>
            <a:r>
              <a:rPr lang="ru-RU" sz="9600" dirty="0" smtClean="0"/>
              <a:t> но, нянь </a:t>
            </a:r>
            <a:r>
              <a:rPr lang="ru-RU" sz="9600" dirty="0" err="1" smtClean="0"/>
              <a:t>шоремдэ</a:t>
            </a:r>
            <a:r>
              <a:rPr lang="ru-RU" sz="9600" dirty="0" smtClean="0"/>
              <a:t> </a:t>
            </a:r>
            <a:r>
              <a:rPr lang="ru-RU" sz="9600" dirty="0" err="1" smtClean="0"/>
              <a:t>эшеныд</a:t>
            </a:r>
            <a:r>
              <a:rPr lang="ru-RU" sz="9600" dirty="0" smtClean="0"/>
              <a:t> люк </a:t>
            </a:r>
          </a:p>
          <a:p>
            <a:pPr>
              <a:buNone/>
            </a:pPr>
            <a:r>
              <a:rPr lang="ru-RU" sz="9600" i="1" dirty="0" smtClean="0">
                <a:solidFill>
                  <a:srgbClr val="50C474"/>
                </a:solidFill>
              </a:rPr>
              <a:t>(Для хорошего друга не жаль ни хлеба, ни досуга</a:t>
            </a:r>
            <a:r>
              <a:rPr lang="ru-RU" sz="9600" i="1" dirty="0" smtClean="0"/>
              <a:t>).</a:t>
            </a:r>
            <a:endParaRPr lang="ru-RU" sz="9600" dirty="0" smtClean="0"/>
          </a:p>
          <a:p>
            <a:r>
              <a:rPr lang="ru-RU" sz="9600" dirty="0" err="1" smtClean="0"/>
              <a:t>Осконо</a:t>
            </a:r>
            <a:r>
              <a:rPr lang="ru-RU" sz="9600" dirty="0" smtClean="0"/>
              <a:t> </a:t>
            </a:r>
            <a:r>
              <a:rPr lang="ru-RU" sz="9600" dirty="0" err="1" smtClean="0"/>
              <a:t>эш</a:t>
            </a:r>
            <a:r>
              <a:rPr lang="ru-RU" sz="9600" dirty="0" smtClean="0"/>
              <a:t> </a:t>
            </a:r>
            <a:r>
              <a:rPr lang="ru-RU" sz="9600" dirty="0" err="1" smtClean="0"/>
              <a:t>укселэсь</a:t>
            </a:r>
            <a:r>
              <a:rPr lang="ru-RU" sz="9600" dirty="0" smtClean="0"/>
              <a:t> </a:t>
            </a:r>
            <a:r>
              <a:rPr lang="ru-RU" sz="9600" dirty="0" err="1" smtClean="0"/>
              <a:t>дуногес</a:t>
            </a:r>
            <a:r>
              <a:rPr lang="ru-RU" sz="9600" i="1" dirty="0" smtClean="0"/>
              <a:t>.</a:t>
            </a:r>
          </a:p>
          <a:p>
            <a:pPr>
              <a:buNone/>
            </a:pPr>
            <a:r>
              <a:rPr lang="ru-RU" sz="9600" i="1" dirty="0" smtClean="0">
                <a:solidFill>
                  <a:srgbClr val="50C474"/>
                </a:solidFill>
              </a:rPr>
              <a:t>(Верному другу цены нет).</a:t>
            </a:r>
            <a:endParaRPr lang="ru-RU" sz="9600" dirty="0" smtClean="0">
              <a:solidFill>
                <a:srgbClr val="50C474"/>
              </a:solidFill>
            </a:endParaRPr>
          </a:p>
          <a:p>
            <a:r>
              <a:rPr lang="ru-RU" sz="9600" dirty="0" err="1" smtClean="0"/>
              <a:t>Тодьы</a:t>
            </a:r>
            <a:r>
              <a:rPr lang="ru-RU" sz="9600" dirty="0" smtClean="0"/>
              <a:t> </a:t>
            </a:r>
            <a:r>
              <a:rPr lang="ru-RU" sz="9600" dirty="0" err="1" smtClean="0"/>
              <a:t>юсь</a:t>
            </a:r>
            <a:r>
              <a:rPr lang="ru-RU" sz="9600" dirty="0" smtClean="0"/>
              <a:t>  </a:t>
            </a:r>
            <a:r>
              <a:rPr lang="ru-RU" sz="9600" dirty="0" err="1" smtClean="0"/>
              <a:t>пурысь</a:t>
            </a:r>
            <a:r>
              <a:rPr lang="ru-RU" sz="9600" dirty="0" smtClean="0"/>
              <a:t> </a:t>
            </a:r>
            <a:r>
              <a:rPr lang="ru-RU" sz="9600" dirty="0" err="1" smtClean="0"/>
              <a:t>зазеглы</a:t>
            </a:r>
            <a:r>
              <a:rPr lang="ru-RU" sz="9600" dirty="0" smtClean="0"/>
              <a:t> </a:t>
            </a:r>
            <a:r>
              <a:rPr lang="ru-RU" sz="9600" dirty="0" err="1" smtClean="0"/>
              <a:t>эш</a:t>
            </a:r>
            <a:r>
              <a:rPr lang="ru-RU" sz="9600" dirty="0" smtClean="0"/>
              <a:t> уз </a:t>
            </a:r>
            <a:r>
              <a:rPr lang="ru-RU" sz="9600" dirty="0" err="1" smtClean="0"/>
              <a:t>лу</a:t>
            </a:r>
            <a:r>
              <a:rPr lang="ru-RU" sz="9600" dirty="0" smtClean="0"/>
              <a:t>. </a:t>
            </a:r>
          </a:p>
          <a:p>
            <a:pPr>
              <a:buNone/>
            </a:pPr>
            <a:r>
              <a:rPr lang="ru-RU" sz="9600" i="1" dirty="0" smtClean="0">
                <a:solidFill>
                  <a:srgbClr val="50C474"/>
                </a:solidFill>
              </a:rPr>
              <a:t>(Гусь свинье не товарищ).</a:t>
            </a:r>
            <a:endParaRPr lang="ru-RU" sz="9600" dirty="0" smtClean="0">
              <a:solidFill>
                <a:srgbClr val="50C474"/>
              </a:solidFill>
            </a:endParaRPr>
          </a:p>
          <a:p>
            <a:r>
              <a:rPr lang="ru-RU" sz="9600" dirty="0" err="1" smtClean="0"/>
              <a:t>Кыче</a:t>
            </a:r>
            <a:r>
              <a:rPr lang="ru-RU" sz="9600" dirty="0" smtClean="0"/>
              <a:t> </a:t>
            </a:r>
            <a:r>
              <a:rPr lang="ru-RU" sz="9600" dirty="0" err="1" smtClean="0"/>
              <a:t>эшед</a:t>
            </a:r>
            <a:r>
              <a:rPr lang="ru-RU" sz="9600" dirty="0" smtClean="0"/>
              <a:t>, сыче </a:t>
            </a:r>
            <a:r>
              <a:rPr lang="ru-RU" sz="9600" dirty="0" err="1" smtClean="0"/>
              <a:t>ик</a:t>
            </a:r>
            <a:r>
              <a:rPr lang="ru-RU" sz="9600" dirty="0" smtClean="0"/>
              <a:t> </a:t>
            </a:r>
            <a:r>
              <a:rPr lang="ru-RU" sz="9600" dirty="0" err="1" smtClean="0"/>
              <a:t>ачид</a:t>
            </a:r>
            <a:r>
              <a:rPr lang="ru-RU" sz="9600" dirty="0" smtClean="0"/>
              <a:t> но. </a:t>
            </a:r>
          </a:p>
          <a:p>
            <a:pPr>
              <a:buNone/>
            </a:pPr>
            <a:r>
              <a:rPr lang="ru-RU" sz="9600" i="1" dirty="0" smtClean="0">
                <a:solidFill>
                  <a:srgbClr val="50C474"/>
                </a:solidFill>
              </a:rPr>
              <a:t>(Скажи, кто твой друг, и я скажу, кто ты).</a:t>
            </a:r>
            <a:endParaRPr lang="ru-RU" sz="9600" dirty="0" smtClean="0">
              <a:solidFill>
                <a:srgbClr val="50C474"/>
              </a:solidFill>
            </a:endParaRPr>
          </a:p>
          <a:p>
            <a:endParaRPr lang="ru-RU" sz="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hablony-dlya-prezentacii044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shablony-dlya-prezentacii044</Template>
  <TotalTime>375</TotalTime>
  <Words>215</Words>
  <Application>Microsoft Office PowerPoint</Application>
  <PresentationFormat>Экран (4:3)</PresentationFormat>
  <Paragraphs>60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shablony-dlya-prezentacii044</vt:lpstr>
      <vt:lpstr>Классный час «Поговорим о дружбе» </vt:lpstr>
      <vt:lpstr>Праздники дружбы</vt:lpstr>
      <vt:lpstr>Стихи о дружбе</vt:lpstr>
      <vt:lpstr>Ромашка Блума</vt:lpstr>
      <vt:lpstr>Кто первый?</vt:lpstr>
      <vt:lpstr>   Е. Широков «Друзья»           А. Яковлев   «Настоящие друзья»</vt:lpstr>
      <vt:lpstr> ШН. Богданов-Бельский  «Деревенские друзья»                       А. Харламов «Подруги»    </vt:lpstr>
      <vt:lpstr>     Памятник «Друзья»                       Памятник «Вечная дружба»         в Екатеринбурге                                             в Москве</vt:lpstr>
      <vt:lpstr>Найди соответствия</vt:lpstr>
      <vt:lpstr>Слайд 10</vt:lpstr>
      <vt:lpstr>Слайд 11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«Поговорим о дружбе»</dc:title>
  <dc:creator>user</dc:creator>
  <cp:lastModifiedBy>user</cp:lastModifiedBy>
  <cp:revision>63</cp:revision>
  <dcterms:created xsi:type="dcterms:W3CDTF">2019-01-17T16:52:31Z</dcterms:created>
  <dcterms:modified xsi:type="dcterms:W3CDTF">2019-01-26T18:44:06Z</dcterms:modified>
</cp:coreProperties>
</file>