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59086C-5ABE-453D-9F7B-167B9128C807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AAB36B-B8A5-455C-A837-F7DFB072FB7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Обобщение опыта работы по теме:</a:t>
            </a:r>
            <a:br>
              <a:rPr lang="ru-RU" sz="2800" dirty="0" smtClean="0"/>
            </a:br>
            <a:r>
              <a:rPr lang="ru-RU" sz="2800" dirty="0" smtClean="0"/>
              <a:t>«Реализация познавательно-творческого проекта</a:t>
            </a:r>
            <a:br>
              <a:rPr lang="ru-RU" sz="2800" dirty="0" smtClean="0"/>
            </a:br>
            <a:r>
              <a:rPr lang="ru-RU" sz="2800" dirty="0" smtClean="0"/>
              <a:t>«Войди в природу другом» в старшей группе ДОУ»</a:t>
            </a: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3786190"/>
            <a:ext cx="7854696" cy="1752600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Авторы: </a:t>
            </a:r>
          </a:p>
          <a:p>
            <a:r>
              <a:rPr lang="ru-RU" dirty="0" smtClean="0"/>
              <a:t>Иванова Е.В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</a:t>
            </a:r>
            <a:r>
              <a:rPr lang="ru-RU" dirty="0" smtClean="0"/>
              <a:t>оспитатель 1 кв. категории</a:t>
            </a:r>
            <a:endParaRPr lang="ru-RU" dirty="0" smtClean="0"/>
          </a:p>
          <a:p>
            <a:r>
              <a:rPr lang="ru-RU" dirty="0" err="1" smtClean="0"/>
              <a:t>Пантюхина</a:t>
            </a:r>
            <a:r>
              <a:rPr lang="ru-RU" dirty="0" smtClean="0"/>
              <a:t> С.В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</a:t>
            </a:r>
            <a:r>
              <a:rPr lang="ru-RU" dirty="0" smtClean="0"/>
              <a:t>оспитатель 1 кв. категории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500166" y="0"/>
            <a:ext cx="6143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автономное дошкольное образовательное учреждение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Ковдорского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муниципального округа «Детский сад №5 «Теремок»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6211669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</a:t>
            </a:r>
            <a:r>
              <a:rPr lang="ru-RU" dirty="0" smtClean="0"/>
              <a:t>. </a:t>
            </a:r>
            <a:r>
              <a:rPr lang="ru-RU" dirty="0" err="1" smtClean="0"/>
              <a:t>Ковдор</a:t>
            </a:r>
            <a:r>
              <a:rPr lang="ru-RU" dirty="0" smtClean="0"/>
              <a:t>, </a:t>
            </a:r>
            <a:endParaRPr lang="ru-RU" dirty="0" smtClean="0"/>
          </a:p>
          <a:p>
            <a:pPr algn="ctr"/>
            <a:r>
              <a:rPr lang="ru-RU" dirty="0" smtClean="0"/>
              <a:t>2022</a:t>
            </a:r>
            <a:endParaRPr lang="ru-RU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928794" y="0"/>
            <a:ext cx="54123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МКУ Управление образования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Ковдорского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 этап - подготовительный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работы: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перспективного плана проведения разнообразных мероприятий и наблюдений на прогулке по развитию экологической грамотности воспитанников.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Подбор программно – методического материала по направлению работы.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Совершенствование развивающей среды.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Подбор и изготовление дидактических игр на экологическую тему.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 этап - основной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работы: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по реализации цели и задач проекта.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проекта. Организация и проведение совместной работы воспитателей с детьми и родителями по проекту. 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дидактического материала для осуществления познавательного интереса к миру природы и самостоятельной, творческой деятельности детей в экологической развивающей среде.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Занятия, природоохранные акции, экологические выставки детских работ, практическая деятельность в природе. 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консультаций с родителями.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коллективного творческого поиска реализации экологического образования дошкольников.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Апробация разнообразных форм и методов работы с детьми и их родителями.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 этап – обобщающий (заключительный)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работы: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Обобщение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результатов работы по экологическому проекту «Войди в природу другом".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Анализ, закрепление полученных знаний, формулирование выводов детьми.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Продуктивный результат работы с родителями.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Развивающая среда: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0131_1318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000108"/>
            <a:ext cx="4044413" cy="2274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220131_1313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000108"/>
            <a:ext cx="4063997" cy="2285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220131_1315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3643314"/>
            <a:ext cx="4214810" cy="2370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85720" y="3357562"/>
            <a:ext cx="20002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Литература: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Снегирев «Кто сажает лес»; 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В. Бианки «Чьи это ноги?»,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«Кто, чем поет?», «Чей нос лучше?»; 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Зотов «Лесная мозаика»;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Е. А. 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Алябьева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«Сказки о явлениях в неживой и живой природе» и др.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16" y="3357562"/>
            <a:ext cx="200026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Энциклопедии: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«Красная книга Мурманской обл.»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Серия «Обо всём на свете»,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«Дикие животные», 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«Насекомые», «Тайны живой природы», «Планета в твоих руках», «Животные и растения», «Подводный мир» и др.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Работа с детьми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Наблюдения, экскурсии, целевые прогулки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11215_1154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64094" y="1428737"/>
            <a:ext cx="3937028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211215_1157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285720" y="1428736"/>
            <a:ext cx="3849714" cy="2165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FC_SmXCUcf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3786190"/>
            <a:ext cx="3500462" cy="2909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85720" y="4500570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любим по парку гулять!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Любоваться природой, 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Шутить и играть!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Зимняя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лужайка-поиграйка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8iVOc_olKQ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72132" y="4000504"/>
            <a:ext cx="3357586" cy="2481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220209_1132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143380"/>
            <a:ext cx="3587743" cy="2018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0220209_1139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295884"/>
            <a:ext cx="3714776" cy="2302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ajB2eanOMs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70" y="1285860"/>
            <a:ext cx="336641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000496" y="2428868"/>
            <a:ext cx="157163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Подвижные игры: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«Волшебный лес», </a:t>
            </a: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«Дед 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Мазай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зайцы», «Кукушка», «Голодный зверь», «Воздух, земля, вода, огонь», «Птичка на дереве» и др.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Экологические акции: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«Сбережём Ёлочку!»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11213_1706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643050"/>
            <a:ext cx="3937028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alVtC8uNq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714488"/>
            <a:ext cx="3020947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0211210_0941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286256"/>
            <a:ext cx="3936996" cy="2214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«Покормите птиц зимой!»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R5ntTpMpX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000108"/>
            <a:ext cx="2724311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Содержимое 8" descr="dSOgRqsR-6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14744" y="3571876"/>
            <a:ext cx="2033197" cy="3071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20220208_1234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071546"/>
            <a:ext cx="4286248" cy="2411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0j_k8j0v3I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3571876"/>
            <a:ext cx="2283382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0" y="4714884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весною птичек слушать, 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Дай зимою им покушать!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«Покормите птиц зимой!»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gaCFypZJ-2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3240160" cy="4587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xWEWaEg1yD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2143116"/>
            <a:ext cx="4479717" cy="3597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Познавательная деятельность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20211213_1604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142984"/>
            <a:ext cx="3623723" cy="2038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20211213_1624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214422"/>
            <a:ext cx="3627463" cy="2040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J5zxUSUAXx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3714753"/>
            <a:ext cx="3286116" cy="2157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071802" y="3318570"/>
            <a:ext cx="24288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НОД: «Что нужно для того, чтобы воздух был чистым?», «Почему умирает лес?», «Что ты можешь сделать для сохранения и приумножения природы?» и др.</a:t>
            </a:r>
          </a:p>
          <a:p>
            <a:endParaRPr lang="ru-RU" sz="14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Беседы: «Планета земля в опасности», «Отчего плачут деревья», «Какую тайну мы знаем», «О чём мечтала поляна», «В природе всё взаимосвязано», «Что мы знаем о природе и её охране» и др.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bMGJa5EYcy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3714752"/>
            <a:ext cx="2928926" cy="2196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Девиз: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любим природу и бережём,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обиду её никому не даём.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 природа человеку была рада,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Охранять её нам надо!</a:t>
            </a:r>
          </a:p>
          <a:p>
            <a:pPr>
              <a:lnSpc>
                <a:spcPct val="90000"/>
              </a:lnSpc>
              <a:buNone/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Нетрадиционные формы работы с детьми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0202_1006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857364"/>
            <a:ext cx="3810028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220202_101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857364"/>
            <a:ext cx="3738589" cy="21029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220202_1022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4214818"/>
            <a:ext cx="3810027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0220202_1026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4214818"/>
            <a:ext cx="3929058" cy="2210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285852" y="1285860"/>
            <a:ext cx="66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Квест-игра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«Путешествие по лесным тропинкам»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Нетрадиционные формы работы с детьми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k7FF4Qg7xg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3071834" cy="2607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uWM-Vn1hqw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428736"/>
            <a:ext cx="3090551" cy="2591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17Y3_zoCF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143380"/>
            <a:ext cx="307183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Bzhf6ksUms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4143380"/>
            <a:ext cx="3000396" cy="2581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928794" y="1000108"/>
            <a:ext cx="507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Экологическое ассорти «Что? Где? Когда?»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Исследовательская деятельность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0120_1631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4500570"/>
            <a:ext cx="3750723" cy="21097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220120_120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1428736"/>
            <a:ext cx="3786214" cy="2129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gRo2aqofko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3714752"/>
            <a:ext cx="2427087" cy="3036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qGfKpGmCeJ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1357298"/>
            <a:ext cx="2468162" cy="2851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928926" y="1357298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«Влияние окружающей среды на воду»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934" y="4429132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«Пламя загрязняет воздух»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00010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Мнемотехника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_uDXuBTkg8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3000372"/>
            <a:ext cx="2356658" cy="3142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fNX0v7UPK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1071546"/>
            <a:ext cx="3241453" cy="24432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Fj7kS_ML-Q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2928934"/>
            <a:ext cx="2505465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143240" y="3929066"/>
            <a:ext cx="2928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Составление описательных рассказов по схеме - алгоритму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Лабиринты, штриховки, графические диктанты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11" descr="WlB1d4cFFj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72198" y="3571876"/>
            <a:ext cx="2286016" cy="29284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cTOiyBBp0W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857232"/>
            <a:ext cx="3143272" cy="24896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6sD21xc-ci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857232"/>
            <a:ext cx="2500330" cy="2690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lyzevDdevAU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3857628"/>
            <a:ext cx="3238715" cy="2599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Творческая деятельность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5-ITWuYgX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4446"/>
          <a:stretch>
            <a:fillRect/>
          </a:stretch>
        </p:blipFill>
        <p:spPr>
          <a:xfrm>
            <a:off x="428596" y="4071942"/>
            <a:ext cx="342902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211207_160256.jpg"/>
          <p:cNvPicPr>
            <a:picLocks noChangeAspect="1"/>
          </p:cNvPicPr>
          <p:nvPr/>
        </p:nvPicPr>
        <p:blipFill>
          <a:blip r:embed="rId3" cstate="print"/>
          <a:srcRect l="4839" r="12903"/>
          <a:stretch>
            <a:fillRect/>
          </a:stretch>
        </p:blipFill>
        <p:spPr>
          <a:xfrm>
            <a:off x="5214942" y="4071942"/>
            <a:ext cx="3429024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211216_120912.jpg"/>
          <p:cNvPicPr>
            <a:picLocks noChangeAspect="1"/>
          </p:cNvPicPr>
          <p:nvPr/>
        </p:nvPicPr>
        <p:blipFill>
          <a:blip r:embed="rId4" cstate="print"/>
          <a:srcRect l="39375" r="12813"/>
          <a:stretch>
            <a:fillRect/>
          </a:stretch>
        </p:blipFill>
        <p:spPr>
          <a:xfrm rot="5400000">
            <a:off x="5552487" y="591125"/>
            <a:ext cx="2539620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0220111_160930.jpg"/>
          <p:cNvPicPr>
            <a:picLocks noChangeAspect="1"/>
          </p:cNvPicPr>
          <p:nvPr/>
        </p:nvPicPr>
        <p:blipFill>
          <a:blip r:embed="rId5" cstate="print"/>
          <a:srcRect l="9374" r="15625"/>
          <a:stretch>
            <a:fillRect/>
          </a:stretch>
        </p:blipFill>
        <p:spPr>
          <a:xfrm>
            <a:off x="428596" y="1071546"/>
            <a:ext cx="3429024" cy="2571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Творческая деятельность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211220_1212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5572132" y="1000108"/>
            <a:ext cx="3048021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211224_093932.jpg"/>
          <p:cNvPicPr>
            <a:picLocks noChangeAspect="1"/>
          </p:cNvPicPr>
          <p:nvPr/>
        </p:nvPicPr>
        <p:blipFill>
          <a:blip r:embed="rId3" cstate="print"/>
          <a:srcRect r="5141"/>
          <a:stretch>
            <a:fillRect/>
          </a:stretch>
        </p:blipFill>
        <p:spPr>
          <a:xfrm>
            <a:off x="214282" y="4786322"/>
            <a:ext cx="2928958" cy="1736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20220128_142011.jpg"/>
          <p:cNvPicPr>
            <a:picLocks noChangeAspect="1"/>
          </p:cNvPicPr>
          <p:nvPr/>
        </p:nvPicPr>
        <p:blipFill>
          <a:blip r:embed="rId4" cstate="print"/>
          <a:srcRect l="6750" r="7748"/>
          <a:stretch>
            <a:fillRect/>
          </a:stretch>
        </p:blipFill>
        <p:spPr>
          <a:xfrm>
            <a:off x="6143636" y="4786322"/>
            <a:ext cx="2714644" cy="1785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Содержимое 13" descr="pYpPAk2ca4Q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357158" y="1000108"/>
            <a:ext cx="2643174" cy="1982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20220127_142234.jpg"/>
          <p:cNvPicPr>
            <a:picLocks noChangeAspect="1"/>
          </p:cNvPicPr>
          <p:nvPr/>
        </p:nvPicPr>
        <p:blipFill>
          <a:blip r:embed="rId6" cstate="print"/>
          <a:srcRect l="9698" r="14654" b="3447"/>
          <a:stretch>
            <a:fillRect/>
          </a:stretch>
        </p:blipFill>
        <p:spPr>
          <a:xfrm>
            <a:off x="3214678" y="2857496"/>
            <a:ext cx="2786082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0131_133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9058" y="4214818"/>
            <a:ext cx="3071834" cy="2434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RtZYAfCNaa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1285860"/>
            <a:ext cx="3571900" cy="2631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220219_214214.jpg"/>
          <p:cNvPicPr>
            <a:picLocks noChangeAspect="1"/>
          </p:cNvPicPr>
          <p:nvPr/>
        </p:nvPicPr>
        <p:blipFill>
          <a:blip r:embed="rId4" cstate="print"/>
          <a:srcRect l="13514" t="3903" r="18918"/>
          <a:stretch>
            <a:fillRect/>
          </a:stretch>
        </p:blipFill>
        <p:spPr>
          <a:xfrm rot="5400000">
            <a:off x="-135765" y="1778782"/>
            <a:ext cx="4214844" cy="3371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Результат проекта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«Войди в природу другом» разрешил проблему, реализовал поставленные задачи.</a:t>
            </a:r>
          </a:p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детей сформированы элементарные экологические знания, доступные пониманию ребёнка, первоначальные умения и навыки экологического грамотного и безопасного для природы и для самого ребёнка поведении.</a:t>
            </a:r>
          </a:p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детей характерна выраженная положительная направленность отношения к природе, уверенно ориентируются в правилах поведения в природе.</a:t>
            </a:r>
          </a:p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Мотивом бережного отношения к природе выступает понимание ценности жизни, стремление к совершению добрых поступков. </a:t>
            </a:r>
          </a:p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видят многообразие значения природы, имеют представление о правилах поведения в природе, применяют их в конкретных жизненных ситуациях. </a:t>
            </a:r>
          </a:p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охотно общаются с живыми объектами, оберегают целостность, привычные условия существования, стремятся предупредить негативные поступки.</a:t>
            </a:r>
            <a:endParaRPr lang="ru-RU" sz="1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14480" y="1857364"/>
            <a:ext cx="5929354" cy="258532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Внимание!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2000"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современных условиях, проблема эколого-нравственного воспитания дошкольников приобретает особую остроту и актуальность, чтобы дети не выросли бездушными потребителями природных богатств России. </a:t>
            </a:r>
          </a:p>
          <a:p>
            <a:pPr marL="252000">
              <a:spcBef>
                <a:spcPts val="0"/>
              </a:spcBef>
              <a:buFont typeface="Arial" charset="0"/>
              <a:buChar char="•"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Экологическое образование детей дошкольного возраста имеет важное значение, так как в этот период ребёнок проходит самый интенсивный духовный и интеллектуальный путь развития, под чутким руководством взрослых. </a:t>
            </a:r>
          </a:p>
          <a:p>
            <a:endParaRPr lang="ru-RU" sz="2800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экологически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культурного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экологически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воспитанного поколения, ответственного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сохранение природы.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357166"/>
            <a:ext cx="8229600" cy="92868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проекта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214422"/>
            <a:ext cx="864399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Образовательные: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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Расширять и систематизировать элементарные экологические представления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дошкольников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 Закреплять и расширять знания детей о животном и растительном мире; о растениях и животных Кольского края, их красоте и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пользе.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 Формировать представления о простейших взаимосвязях в живой и неживой природе; поддерживать самостоятельные наблюдения, умения видеть интересное в природе, выражать собственное мнение о природных явлениях и делать свои умозаключения.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 Формировать навыки постановки элементарных экологических опытов и умения делать выводы на основе полученных результатов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Развивающие: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 Развивать у старших дошкольников способности воспринимать эстетическую ценность природы и выражать в творчестве полученные впечатления.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 Развивать на основе духовного, нравственного и личного отношения к действительности свои практические умения в природе и улучшении экологии.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Воспитательные: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 Воспитывать заботливое отношение к объектам живой и неживой природы и безопасного, экологически грамотного поведения в природе.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 Воспитывать нетерпимое отношение к действиям людей, причиняющим вред природе.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будут понимать необходимость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бережного и заботливого отношения к природе, основанного на ее нравственно-эстетическом и практическом значении для человека. 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освоят нормы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поведения в природном окружении и соблюдение их в практической деятельности. 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детей будут сформированы элементарные экологические знания и культура поведения в природе.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будут понимать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взаимосвязь в природе, станут более бережно относиться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животным, птицам, насекомым.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детей разовьется интерес к явлениям и объектам природы.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научатся экспериментировать, анализировать и делать выводы.</a:t>
            </a:r>
          </a:p>
          <a:p>
            <a:pPr>
              <a:buNone/>
            </a:pPr>
            <a:endParaRPr lang="ru-RU" sz="28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500174"/>
            <a:ext cx="869148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проекта: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срочный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(декабрь – февраль)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 проекта: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познавательно-творческий,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социально-значимый.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дети старшей группы, педагоги, родители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Принципы построения проекта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Доступность предлагаемого материала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Систематичность и постепенность его усвоения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Наглядность и практичность применения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Индивидуального подхода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Учета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возрастных особенностей детей</a:t>
            </a: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Коллективного взаимодействия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Методы и приёмы реализации проекта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Занятия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беседы, чтение художественной литературы, разучивание стихотворений, пословиц, поговорок и загадок; 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Наблюдения, целевые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прогулки, экскурсии.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проблемные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ситуации, п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рактическая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деятельность детей в природе.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Исследовательская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деятельность;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Игровая деятельность ( дидактические, сюжетно-ролевые, словесные, подвижные игры)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Экологические акции, викторины,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КВН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квест-игры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685</TotalTime>
  <Words>965</Words>
  <Application>Microsoft Office PowerPoint</Application>
  <PresentationFormat>Экран (4:3)</PresentationFormat>
  <Paragraphs>133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Обобщение опыта работы по теме: «Реализация познавательно-творческого проекта «Войди в природу другом» в старшей группе ДОУ»</vt:lpstr>
      <vt:lpstr>Девиз:</vt:lpstr>
      <vt:lpstr>Актуальность</vt:lpstr>
      <vt:lpstr>Цель проекта</vt:lpstr>
      <vt:lpstr>Задачи проекта</vt:lpstr>
      <vt:lpstr>Ожидаемые результаты</vt:lpstr>
      <vt:lpstr>Слайд 7</vt:lpstr>
      <vt:lpstr>Принципы построения проекта</vt:lpstr>
      <vt:lpstr>Методы и приёмы реализации проекта</vt:lpstr>
      <vt:lpstr>Этапы реализации проекта 1 этап - подготовительный</vt:lpstr>
      <vt:lpstr>2 этап - основной</vt:lpstr>
      <vt:lpstr>3 этап – обобщающий (заключительный)</vt:lpstr>
      <vt:lpstr>Развивающая среда:</vt:lpstr>
      <vt:lpstr>Работа с детьми Наблюдения, экскурсии, целевые прогулки</vt:lpstr>
      <vt:lpstr>Зимняя лужайка-поиграйка</vt:lpstr>
      <vt:lpstr>Экологические акции: «Сбережём Ёлочку!»</vt:lpstr>
      <vt:lpstr>«Покормите птиц зимой!»</vt:lpstr>
      <vt:lpstr>«Покормите птиц зимой!»</vt:lpstr>
      <vt:lpstr>Познавательная деятельность</vt:lpstr>
      <vt:lpstr>Нетрадиционные формы работы с детьми</vt:lpstr>
      <vt:lpstr>Нетрадиционные формы работы с детьми</vt:lpstr>
      <vt:lpstr>Исследовательская деятельность</vt:lpstr>
      <vt:lpstr>Мнемотехника</vt:lpstr>
      <vt:lpstr>Лабиринты, штриховки, графические диктанты</vt:lpstr>
      <vt:lpstr>Творческая деятельность</vt:lpstr>
      <vt:lpstr>Творческая деятельность</vt:lpstr>
      <vt:lpstr>Работа с родителями</vt:lpstr>
      <vt:lpstr>Результат проекта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проект «Войди в природу другом!»</dc:title>
  <dc:creator>Пользователь Windows</dc:creator>
  <cp:lastModifiedBy>Пользователь Windows</cp:lastModifiedBy>
  <cp:revision>80</cp:revision>
  <dcterms:created xsi:type="dcterms:W3CDTF">2022-02-18T15:09:34Z</dcterms:created>
  <dcterms:modified xsi:type="dcterms:W3CDTF">2022-02-23T13:11:23Z</dcterms:modified>
</cp:coreProperties>
</file>