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85" r:id="rId2"/>
    <p:sldId id="256" r:id="rId3"/>
    <p:sldId id="258" r:id="rId4"/>
    <p:sldId id="279" r:id="rId5"/>
    <p:sldId id="283" r:id="rId6"/>
    <p:sldId id="282" r:id="rId7"/>
    <p:sldId id="265" r:id="rId8"/>
    <p:sldId id="264" r:id="rId9"/>
    <p:sldId id="280" r:id="rId10"/>
    <p:sldId id="284" r:id="rId11"/>
    <p:sldId id="260" r:id="rId12"/>
    <p:sldId id="269" r:id="rId13"/>
    <p:sldId id="270" r:id="rId14"/>
    <p:sldId id="273" r:id="rId15"/>
    <p:sldId id="28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7" autoAdjust="0"/>
    <p:restoredTop sz="94660"/>
  </p:normalViewPr>
  <p:slideViewPr>
    <p:cSldViewPr>
      <p:cViewPr varScale="1">
        <p:scale>
          <a:sx n="83" d="100"/>
          <a:sy n="83" d="100"/>
        </p:scale>
        <p:origin x="149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278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53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2778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4488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6490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7824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821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2422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407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263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853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294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991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57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861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152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076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466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836712"/>
            <a:ext cx="786144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Классный час</a:t>
            </a:r>
          </a:p>
          <a:p>
            <a:pPr algn="ctr"/>
            <a:r>
              <a:rPr lang="ru-RU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«Берегите энергию!»</a:t>
            </a:r>
            <a:endParaRPr lang="ru-RU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30339" y="4149080"/>
            <a:ext cx="40382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у</a:t>
            </a:r>
            <a:r>
              <a:rPr lang="ru-RU" dirty="0" smtClean="0"/>
              <a:t>читель начальных классов </a:t>
            </a:r>
          </a:p>
          <a:p>
            <a:r>
              <a:rPr lang="ru-RU" dirty="0" smtClean="0"/>
              <a:t>ф</a:t>
            </a:r>
            <a:r>
              <a:rPr lang="ru-RU" smtClean="0"/>
              <a:t>илиала </a:t>
            </a:r>
            <a:r>
              <a:rPr lang="ru-RU" dirty="0" smtClean="0"/>
              <a:t>МБОУ СОШ с. Родники</a:t>
            </a:r>
          </a:p>
          <a:p>
            <a:r>
              <a:rPr lang="ru-RU" dirty="0" smtClean="0"/>
              <a:t> в с. Ст. Степановка</a:t>
            </a:r>
          </a:p>
          <a:p>
            <a:r>
              <a:rPr lang="ru-RU" dirty="0" smtClean="0"/>
              <a:t>Лоскутова Наталья Алексеевна</a:t>
            </a:r>
            <a:endParaRPr lang="ru-RU" dirty="0"/>
          </a:p>
        </p:txBody>
      </p:sp>
      <p:pic>
        <p:nvPicPr>
          <p:cNvPr id="1026" name="Picture 2" descr="https://www.oxfordmartin.ox.ac.uk/images/_1200x630_crop_center-center_82_none/renewable_energy_iStock_vencavolrab.jpg?mtime=15531810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" y="3535806"/>
            <a:ext cx="4622617" cy="2426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579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940" y="2488566"/>
            <a:ext cx="3262583" cy="41534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836712"/>
            <a:ext cx="7760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 Если стирать при температуре не 40, а 30 градусов, можно </a:t>
            </a:r>
          </a:p>
          <a:p>
            <a:r>
              <a:rPr lang="ru-RU" dirty="0" smtClean="0"/>
              <a:t>сэкономить до 40 % электроэнергии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56176" y="1298377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Верно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9366" y="1697032"/>
            <a:ext cx="7933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 Для уменьшения энергопотребления нужно выбирать режим </a:t>
            </a:r>
          </a:p>
          <a:p>
            <a:r>
              <a:rPr lang="ru-RU" dirty="0"/>
              <a:t>б</a:t>
            </a:r>
            <a:r>
              <a:rPr lang="ru-RU" dirty="0" smtClean="0"/>
              <a:t>ыстрой стирки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56176" y="2129374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Верно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1657" y="2709019"/>
            <a:ext cx="4379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 При неполной загрузке машины</a:t>
            </a:r>
          </a:p>
          <a:p>
            <a:r>
              <a:rPr lang="ru-RU" dirty="0"/>
              <a:t>э</a:t>
            </a:r>
            <a:r>
              <a:rPr lang="ru-RU" dirty="0" smtClean="0"/>
              <a:t>лектропотребление уменьшается</a:t>
            </a:r>
          </a:p>
          <a:p>
            <a:r>
              <a:rPr lang="ru-RU" dirty="0"/>
              <a:t>н</a:t>
            </a:r>
            <a:r>
              <a:rPr lang="ru-RU" dirty="0" smtClean="0"/>
              <a:t>а 10 %.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6096" y="3955515"/>
            <a:ext cx="5190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Неверно. Оно увеличивается на 10%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2126" y="5180002"/>
            <a:ext cx="5174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Загружайте машинку полностью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!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27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ecoenergo.info/images/wpi.images/i_0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085" y="1255042"/>
            <a:ext cx="813690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259632" y="838187"/>
            <a:ext cx="734481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Воду, водицу, водичку мы любим,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Кран повернём - и литрами губим.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Знай, экономя водицу-сестрицу,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 дашь возможность потомкам напиться.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remoo.ru/wp-content/uploads/2016/04/regulirovka-plastikovyh-okon-samostoyatelno-video-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79"/>
            <a:ext cx="5904656" cy="3357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337048" y="4149080"/>
            <a:ext cx="62281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 холодная зима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прокралась к нам в дома,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 окошки утеплите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 тепле себе живите!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s://www.mrsk-1.ru/common/upload/img/news/lesnikov_28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916832"/>
            <a:ext cx="1905000" cy="1841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mages.easyfreeclipart.com/126/humans-experience-several-types-of-brainwaves-gamma-beta-alpha-and--1268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020567"/>
            <a:ext cx="252028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843808" y="1720336"/>
            <a:ext cx="630019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Знай, что нужно экономить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Воду, уголь, газ и нефть,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будешь это делать,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Хватит их на много лет!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xn----8sbekbb8auckctq2f.xn--p1ai/tinybrowser/fulls/images/photo/2019/4/1/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020050" cy="566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1844824"/>
            <a:ext cx="58015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i="1" dirty="0" smtClean="0">
                <a:latin typeface="Monotype Corsiva" panose="03010101010201010101" pitchFamily="66" charset="0"/>
              </a:rPr>
              <a:t>Спасибо за внимание!</a:t>
            </a:r>
            <a:endParaRPr lang="ru-RU" sz="5400" i="1" dirty="0">
              <a:latin typeface="Monotype Corsiva" panose="03010101010201010101" pitchFamily="66" charset="0"/>
            </a:endParaRPr>
          </a:p>
        </p:txBody>
      </p:sp>
      <p:pic>
        <p:nvPicPr>
          <p:cNvPr id="1026" name="Picture 2" descr="https://shat-schkrivandino.edumsko.ru/uploads/3000/2528/section/166473/novosti/Sentyabr_/green-energy-subsidized-energy-resources-and-reality-1200x11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274" y="2708920"/>
            <a:ext cx="4124400" cy="3810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746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11560" y="6093296"/>
            <a:ext cx="7992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57" y="575336"/>
            <a:ext cx="8282694" cy="55217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31640" y="4365104"/>
            <a:ext cx="61206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35696" y="4869160"/>
            <a:ext cx="5472608" cy="51991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Что такое энергия?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052737"/>
            <a:ext cx="777686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Энергосбережение</a:t>
            </a:r>
          </a:p>
          <a:p>
            <a:pPr algn="ctr"/>
            <a:endParaRPr lang="ru-RU" sz="3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2253066"/>
            <a:ext cx="76328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Сберечь – сохранить, не истратить, не израсходовать напрасно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homius.ru/wp-content/uploads/2018/11/alternativnyie-istochniki-energii-chto-eto-tako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90" y="361326"/>
            <a:ext cx="7263929" cy="3369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present5.com/presentation/-57890847_347129155/image-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01774"/>
            <a:ext cx="3665711" cy="274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rebenkoved.ru/wp-content/uploads/2016/11/slide_331739_3287128_free_17.04.2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210" y="3701774"/>
            <a:ext cx="3586794" cy="274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764704"/>
            <a:ext cx="839269" cy="4674549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ru-RU" sz="3600" b="1" dirty="0" smtClean="0"/>
              <a:t>ЭНЕРГИЯ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47482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947"/>
            <a:ext cx="8784976" cy="64533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5021502"/>
            <a:ext cx="1240451" cy="11987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406" y="4342996"/>
            <a:ext cx="1410293" cy="18772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068960"/>
            <a:ext cx="1024871" cy="12526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607" y="2949476"/>
            <a:ext cx="2048056" cy="15176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577" y="4888392"/>
            <a:ext cx="1087144" cy="14649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647" y="4468626"/>
            <a:ext cx="1397613" cy="18018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15" y="4716531"/>
            <a:ext cx="1219244" cy="9043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89" y="4530606"/>
            <a:ext cx="1821095" cy="127618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919851" y="76740"/>
            <a:ext cx="5334858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Игра «Что заменит электроприбор?»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623" y="2569867"/>
            <a:ext cx="613427" cy="113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59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ediaprocessor.websimages.com/fit/1920x1920/maxtech-srl-com.webs.com/canstockphoto0867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6910736" cy="533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55776" y="404664"/>
            <a:ext cx="4198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Источники энергии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09732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infoniac.ru/upload/resize_cache/iblock/bef/150_150_10240811ca8906714d1a9f41f2f5b358d/befca68c0dc11d2ae9174ffc9f6242c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136815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electrik.info/uploads/posts/2009-07/1247171037_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9905" y="563619"/>
            <a:ext cx="216563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3478017"/>
            <a:ext cx="80648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2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Замени лампы накаливания на энергосберегающие.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Они в 8 раз сокращают потребление электроэнергии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esto.tomsk.gov.ru/images/kids_adv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667173"/>
            <a:ext cx="3024336" cy="1965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domodzarsch.edumsko.ru/uploads/2000/1535/section/90617/energosberezheni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9409"/>
            <a:ext cx="1894730" cy="2892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merchiumru.gcdn.co/users/9107/images/thumbnails/280/133/detailed/1/ligt.png?t=147419604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6" y="4532255"/>
            <a:ext cx="3334711" cy="1583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www.wikihow.com/images/thumb/2/21/Paint-Light-Bulbs-Step-3.jpg/aid9783757-v4-728px-Paint-Light-Bulbs-Step-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819" y="4309014"/>
            <a:ext cx="2743961" cy="18280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64089" y="6137064"/>
            <a:ext cx="2658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Протирайте лампочки!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mages.easyfreeclipart.com/126/humans-experience-several-types-of-brainwaves-gamma-beta-alpha-and--1268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82277"/>
            <a:ext cx="295232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771800" y="1782277"/>
            <a:ext cx="554461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Лампа сутки погорит,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Сто кило угля спалит!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Если светит зря она,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Где ж экономия сырья?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lizza-villa.ru/wp-content/uploads/2017/03/mozhno-li-stavit-xolodilnik-ryadom-s-bataree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0768"/>
            <a:ext cx="6624736" cy="458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650" y="620688"/>
            <a:ext cx="7610796" cy="57454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08826"/>
            <a:ext cx="8784976" cy="585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82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534</TotalTime>
  <Words>218</Words>
  <Application>Microsoft Office PowerPoint</Application>
  <PresentationFormat>Экран (4:3)</PresentationFormat>
  <Paragraphs>50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Century Gothic</vt:lpstr>
      <vt:lpstr>Monotype Corsiva</vt:lpstr>
      <vt:lpstr>Times New Roman</vt:lpstr>
      <vt:lpstr>Wingdings 3</vt:lpstr>
      <vt:lpstr>Сектор</vt:lpstr>
      <vt:lpstr>Презентация PowerPoint</vt:lpstr>
      <vt:lpstr>Презентация PowerPoint</vt:lpstr>
      <vt:lpstr>Что такое энергия?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«Энергосбережение» </dc:title>
  <dc:creator>asus</dc:creator>
  <cp:lastModifiedBy>Наталья Лоскутова</cp:lastModifiedBy>
  <cp:revision>35</cp:revision>
  <dcterms:created xsi:type="dcterms:W3CDTF">2017-09-10T08:06:35Z</dcterms:created>
  <dcterms:modified xsi:type="dcterms:W3CDTF">2021-10-13T12:19:20Z</dcterms:modified>
</cp:coreProperties>
</file>