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9" r:id="rId28"/>
    <p:sldId id="282" r:id="rId29"/>
    <p:sldId id="283" r:id="rId30"/>
    <p:sldId id="284" r:id="rId31"/>
    <p:sldId id="290" r:id="rId32"/>
    <p:sldId id="288" r:id="rId33"/>
    <p:sldId id="285" r:id="rId34"/>
    <p:sldId id="286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135912" cy="396044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b="1" dirty="0" smtClean="0"/>
              <a:t>Всероссийский педагогический   </a:t>
            </a:r>
            <a:r>
              <a:rPr lang="ru-RU" sz="2800" b="1" dirty="0" smtClean="0"/>
              <a:t>конкурс </a:t>
            </a:r>
            <a:br>
              <a:rPr lang="ru-RU" sz="2800" b="1" dirty="0" smtClean="0"/>
            </a:br>
            <a:r>
              <a:rPr lang="ru-RU" sz="2800" b="1" dirty="0" smtClean="0"/>
              <a:t>«Моё лучшее мероприятие»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 </a:t>
            </a:r>
            <a:r>
              <a:rPr lang="ru-RU" sz="2800" b="1" dirty="0" smtClean="0"/>
              <a:t>Номинация «Экологическое просвещение»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FFC000"/>
                </a:solidFill>
              </a:rPr>
              <a:t>Тема исследовательского  проекта</a:t>
            </a:r>
            <a:r>
              <a:rPr lang="ru-RU" sz="2800" dirty="0" smtClean="0">
                <a:solidFill>
                  <a:srgbClr val="FFC000"/>
                </a:solidFill>
              </a:rPr>
              <a:t/>
            </a:r>
            <a:br>
              <a:rPr lang="ru-RU" sz="2800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 </a:t>
            </a:r>
            <a:r>
              <a:rPr lang="ru-RU" sz="2800" b="1" u="sng" dirty="0" smtClean="0">
                <a:solidFill>
                  <a:srgbClr val="FFC000"/>
                </a:solidFill>
              </a:rPr>
              <a:t>«Дадим вторую жизнь мусору!»</a:t>
            </a:r>
            <a:r>
              <a:rPr lang="ru-RU" sz="2800" b="1" dirty="0" smtClean="0">
                <a:solidFill>
                  <a:srgbClr val="FFC000"/>
                </a:solidFill>
              </a:rPr>
              <a:t/>
            </a:r>
            <a:br>
              <a:rPr lang="ru-RU" sz="2800" b="1" dirty="0" smtClean="0">
                <a:solidFill>
                  <a:srgbClr val="FFC000"/>
                </a:solidFill>
              </a:rPr>
            </a:br>
            <a:endParaRPr lang="ru-RU" sz="2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501008"/>
            <a:ext cx="8062912" cy="1752600"/>
          </a:xfrm>
        </p:spPr>
        <p:txBody>
          <a:bodyPr/>
          <a:lstStyle/>
          <a:p>
            <a:pPr algn="ctr"/>
            <a:endParaRPr lang="ru-RU" sz="3600" dirty="0" smtClean="0"/>
          </a:p>
          <a:p>
            <a:pPr algn="ctr"/>
            <a:endParaRPr lang="ru-RU" sz="3600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4293096"/>
            <a:ext cx="518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Работу выполняли: обучающиеся 3 </a:t>
            </a:r>
            <a:r>
              <a:rPr lang="ru-RU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lang="ru-RU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Аксёненко Татьяна, Юрков Макар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Руководитель: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Юркова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Татьяна Анатольевна,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высшей квалификационной категории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Так мы ходили в магазин за молоком</a:t>
            </a:r>
            <a:endParaRPr lang="ru-RU" b="1" dirty="0"/>
          </a:p>
        </p:txBody>
      </p:sp>
      <p:pic>
        <p:nvPicPr>
          <p:cNvPr id="4" name="Содержимое 3" descr="https://cache3.youla.io/files/images/780_780/5d/0d/5d0de7a3f8efdc444f1789d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882775"/>
            <a:ext cx="4572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colls.ru/images/items/37599_re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4272136" cy="3385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smolbattle.ru/data/attachments/689/689631-2c46ab4f8fcf7cf673bf8a77d0d7df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05064"/>
            <a:ext cx="5976664" cy="2519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s://krasnodar.drinkinfo.ru/data/tradeboard/5165/tradeboardW5pdyo_im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04664"/>
            <a:ext cx="2256381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Пункт приёма стеклота</a:t>
            </a:r>
            <a:r>
              <a:rPr lang="ru-RU" dirty="0" smtClean="0"/>
              <a:t>ры</a:t>
            </a:r>
            <a:endParaRPr lang="ru-RU" dirty="0"/>
          </a:p>
        </p:txBody>
      </p:sp>
      <p:pic>
        <p:nvPicPr>
          <p:cNvPr id="4" name="Содержимое 3" descr="https://avatars.mds.yandex.net/get-zen_doc/60808/pub_5d397ed36f5f6f00adc2b3ed_5d397ffcf0d4f400ae39de54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600400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s://avatars.mds.yandex.net/get-zen_doc/230865/pub_5d834fb42f1e4400add2ad7f_5d8351eb92414d00c46766e7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3042220" cy="2448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s://ic.pics.livejournal.com/maxim_nm/51556845/3534813/3534813_origina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365104"/>
            <a:ext cx="3564161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 этом можно было заработать деньги</a:t>
            </a:r>
            <a:endParaRPr lang="ru-RU" b="1" dirty="0"/>
          </a:p>
        </p:txBody>
      </p:sp>
      <p:pic>
        <p:nvPicPr>
          <p:cNvPr id="4" name="Содержимое 3" descr="https://mtdata.ru/u15/photo9F7B/20877505601-0/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6969512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vatars.mds.yandex.net/get-pdb/918543/0a36ebfd-2172-4bfa-a69c-b53e4f6939c0/s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608512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pohody.com.ua/system/menu/products/photos/000/000/053/original/20121227015141_1_.jpg?142020839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356992"/>
            <a:ext cx="5580385" cy="3045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Было здорово и ребята  были все вместе!</a:t>
            </a:r>
            <a:endParaRPr lang="ru-RU" b="1" dirty="0"/>
          </a:p>
        </p:txBody>
      </p:sp>
      <p:pic>
        <p:nvPicPr>
          <p:cNvPr id="4" name="Содержимое 3" descr="https://i.pinimg.com/originals/18/45/e1/1845e1f7368727d7a787d23de9bdfc5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460851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xn--b1adaedhfaekef5alc3a2a.xn--80acgfbsl1azdqr.xn--p1ai/media/news/news_28914_image_900x_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4482380" cy="2998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Вот такие были коллекции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Содержимое 3" descr="https://cache3.youla.io/files/images/720_720_out/5c/48/5c4861152756ba7b9f25a9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82775"/>
            <a:ext cx="6096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Товары теперь!</a:t>
            </a:r>
            <a:endParaRPr lang="ru-RU" dirty="0"/>
          </a:p>
        </p:txBody>
      </p:sp>
      <p:pic>
        <p:nvPicPr>
          <p:cNvPr id="4" name="Содержимое 3" descr="http://s12.stc.all.kpcdn.net/share/i/12/9779006/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4608512" cy="3192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s://krashe.com.ua/wp-content/uploads/2018/11/444108184_w640_h640_cid2413314_pid298239440-615b863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643050"/>
            <a:ext cx="3357586" cy="2650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s://lenta.gcdn.co/globalassets/1/-/44/01/74/161972.png?preset=fulllossywhit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581128"/>
            <a:ext cx="3672408" cy="2276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zelenodolsk-hleb.ru/d/306295/d/%D0%91%D1%83%D0%BB%D0%BE%D1%87%D0%BA%D0%B0_%D0%A1%D0%B4%D0%BE%D0%B1%D0%BD%D0%B0%D1%8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4248472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s://avatars.mds.yandex.net/get-zen_doc/1574327/pub_5cfe2766af7e3300afe02740_5cfe29a4254b9f00af8a9097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60848"/>
            <a:ext cx="4392488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90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Бытовой мусор в настоящее время состоит из следующих компонентов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•	биологические отходы (кости, пищевые и растительные отходы);</a:t>
            </a:r>
          </a:p>
          <a:p>
            <a:r>
              <a:rPr lang="ru-RU" dirty="0" smtClean="0"/>
              <a:t>•	синтетические отходы (бумага, различная упаковка, древесина);</a:t>
            </a:r>
          </a:p>
          <a:p>
            <a:r>
              <a:rPr lang="ru-RU" dirty="0" smtClean="0"/>
              <a:t>•	нефтепродукты (пластмассы, текстиль, кожа, резина);</a:t>
            </a:r>
          </a:p>
          <a:p>
            <a:r>
              <a:rPr lang="ru-RU" dirty="0" smtClean="0"/>
              <a:t>•	различные металлы;</a:t>
            </a:r>
          </a:p>
          <a:p>
            <a:r>
              <a:rPr lang="ru-RU" dirty="0" smtClean="0"/>
              <a:t>•	стекло.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Это наша экологическая проблема!</a:t>
            </a:r>
            <a:endParaRPr lang="ru-RU" b="1" dirty="0"/>
          </a:p>
        </p:txBody>
      </p:sp>
      <p:pic>
        <p:nvPicPr>
          <p:cNvPr id="4" name="Содержимое 3" descr="https://i.ytimg.com/vi/isVE-cfvcm8/maxresdefaul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1882775"/>
            <a:ext cx="812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62112"/>
          </a:xfrm>
        </p:spPr>
        <p:txBody>
          <a:bodyPr>
            <a:normAutofit fontScale="77500" lnSpcReduction="20000"/>
          </a:bodyPr>
          <a:lstStyle/>
          <a:p>
            <a:r>
              <a:rPr lang="ru-RU" sz="3300" b="1" dirty="0" smtClean="0">
                <a:solidFill>
                  <a:srgbClr val="FFFF00"/>
                </a:solidFill>
              </a:rPr>
              <a:t>стекло</a:t>
            </a:r>
            <a:r>
              <a:rPr lang="ru-RU" sz="3300" b="1" dirty="0" smtClean="0"/>
              <a:t> — срок разложения 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более 1000 лет</a:t>
            </a:r>
            <a:r>
              <a:rPr lang="ru-RU" sz="3300" b="1" dirty="0" smtClean="0"/>
              <a:t>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алюминиевые банки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500 лет</a:t>
            </a:r>
            <a:endParaRPr lang="ru-RU" sz="3300" b="1" dirty="0" smtClean="0"/>
          </a:p>
          <a:p>
            <a:r>
              <a:rPr lang="ru-RU" sz="3300" b="1" dirty="0" smtClean="0">
                <a:solidFill>
                  <a:srgbClr val="FFFF00"/>
                </a:solidFill>
              </a:rPr>
              <a:t>пластиковые бутылки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180-200 лет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резиновые покрышки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120-140 лет</a:t>
            </a:r>
            <a:r>
              <a:rPr lang="ru-RU" sz="3300" b="1" dirty="0" smtClean="0"/>
              <a:t>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электрические батарейки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110 лет</a:t>
            </a:r>
            <a:r>
              <a:rPr lang="ru-RU" sz="3300" b="1" dirty="0" smtClean="0"/>
              <a:t>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фольга</a:t>
            </a:r>
            <a:r>
              <a:rPr lang="ru-RU" sz="3300" b="1" dirty="0" smtClean="0"/>
              <a:t> 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более 100лет</a:t>
            </a:r>
            <a:r>
              <a:rPr lang="ru-RU" sz="3300" b="1" dirty="0" smtClean="0"/>
              <a:t>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обломки кирпича и бетона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100 лет</a:t>
            </a:r>
            <a:r>
              <a:rPr lang="ru-RU" sz="3300" b="1" dirty="0" smtClean="0"/>
              <a:t>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старая обувь </a:t>
            </a:r>
            <a:r>
              <a:rPr lang="ru-RU" sz="3300" b="1" dirty="0" smtClean="0"/>
              <a:t>–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 лет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железные банки 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10 лет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офисная бумага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 года 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картонные коробки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 месяца</a:t>
            </a:r>
            <a:endParaRPr lang="ru-RU" sz="3300" b="1" dirty="0" smtClean="0"/>
          </a:p>
          <a:p>
            <a:r>
              <a:rPr lang="ru-RU" sz="3300" b="1" dirty="0" smtClean="0">
                <a:solidFill>
                  <a:srgbClr val="FFFF00"/>
                </a:solidFill>
              </a:rPr>
              <a:t>листья, семена, веточки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3-4 месяца</a:t>
            </a:r>
          </a:p>
          <a:p>
            <a:r>
              <a:rPr lang="ru-RU" sz="3300" b="1" dirty="0" smtClean="0">
                <a:solidFill>
                  <a:srgbClr val="FFFF00"/>
                </a:solidFill>
              </a:rPr>
              <a:t>пищевые отходы </a:t>
            </a:r>
            <a:r>
              <a:rPr lang="ru-RU" sz="3300" b="1" dirty="0" smtClean="0"/>
              <a:t>—</a:t>
            </a:r>
            <a:r>
              <a:rPr lang="ru-RU" sz="3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30 дней.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Приём цветного металла</a:t>
            </a:r>
            <a:endParaRPr lang="ru-RU" b="1" dirty="0"/>
          </a:p>
        </p:txBody>
      </p:sp>
      <p:pic>
        <p:nvPicPr>
          <p:cNvPr id="4" name="Содержимое 3" descr="https://avatars.mds.yandex.net/get-zen_doc/1136050/pub_5dac72eb23bf4800b0e514ef_5dac826a1ee34f00ae0fcc74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480720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Городская свалка мусора</a:t>
            </a:r>
            <a:endParaRPr lang="ru-RU" dirty="0"/>
          </a:p>
        </p:txBody>
      </p:sp>
      <p:pic>
        <p:nvPicPr>
          <p:cNvPr id="4" name="Содержимое 3" descr="https://i.ytimg.com/vi/tq0KM8HFvgs/maxresdefaul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8240464" cy="4825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Службы нашего города!</a:t>
            </a:r>
            <a:endParaRPr lang="ru-RU" b="1" dirty="0"/>
          </a:p>
        </p:txBody>
      </p:sp>
      <p:pic>
        <p:nvPicPr>
          <p:cNvPr id="4" name="Содержимое 3" descr="https://xn--b1aecnthebc1acj.xn--p1ai/uploads/files/flib/1394730000/2035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032448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www.sovsibir.ru/upload/media/preview/media_preview60100_710x4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85926"/>
            <a:ext cx="4104456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Практическая часть </a:t>
            </a:r>
            <a:br>
              <a:rPr lang="ru-RU" b="1" dirty="0" smtClean="0"/>
            </a:br>
            <a:r>
              <a:rPr lang="ru-RU" b="1" dirty="0" smtClean="0"/>
              <a:t>«Загляни в мусорное ведро»</a:t>
            </a:r>
            <a:endParaRPr lang="ru-RU" b="1" dirty="0"/>
          </a:p>
        </p:txBody>
      </p:sp>
      <p:pic>
        <p:nvPicPr>
          <p:cNvPr id="4" name="Содержимое 3" descr="http://kieken1999.ru/wp-content/uploads/2018/04/image-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3162670" cy="3130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67944" y="2413338"/>
            <a:ext cx="45365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1 семья  сжигает мусор в печи и поэтому у них мало накапливается мусора. Объём мусора в день у каждой семьи 10 литров, т.е в неделю -70 литров, в месяц- 300 литров, а за год – страшно представить. </a:t>
            </a:r>
            <a:r>
              <a:rPr lang="ru-RU" sz="2400" b="1" u="sng" dirty="0" smtClean="0"/>
              <a:t>И это у каждой семьи. </a:t>
            </a:r>
            <a:endParaRPr lang="ru-RU" sz="2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Дадим вторую жизнь мусору!</a:t>
            </a:r>
            <a:endParaRPr lang="ru-RU" b="1" dirty="0"/>
          </a:p>
        </p:txBody>
      </p:sp>
      <p:pic>
        <p:nvPicPr>
          <p:cNvPr id="1026" name="Picture 2" descr="C:\Users\Татьяна\Desktop\IMAG17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7644984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Обычные втулки от туалетной бумаги превратились…</a:t>
            </a:r>
            <a:endParaRPr lang="ru-RU" b="1" dirty="0"/>
          </a:p>
        </p:txBody>
      </p:sp>
      <p:pic>
        <p:nvPicPr>
          <p:cNvPr id="2050" name="Picture 2" descr="C:\Users\Татьяна\Desktop\IMAG1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508" y="1882775"/>
            <a:ext cx="7644984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 вот и мой наряд для конкурса «Мисс Весна-2024»</a:t>
            </a:r>
            <a:endParaRPr lang="ru-RU" b="1" dirty="0"/>
          </a:p>
        </p:txBody>
      </p:sp>
      <p:pic>
        <p:nvPicPr>
          <p:cNvPr id="4" name="Содержимое 3" descr="C:\Users\Татьяна\Downloads\IMG-20250203-WA001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772817"/>
            <a:ext cx="316835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Превращение мусора в наших семьях!</a:t>
            </a:r>
            <a:endParaRPr lang="ru-RU" b="1" dirty="0"/>
          </a:p>
        </p:txBody>
      </p:sp>
      <p:pic>
        <p:nvPicPr>
          <p:cNvPr id="4" name="Содержимое 3" descr="http://dcpg.ru/images/pics/entries/3552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528392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www.ogorod.ru/images/cache/855x500/crop/images%7Ccms-image-0000464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429000"/>
            <a:ext cx="4716289" cy="2681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tytmaster.ru/wp-content/uploads/2018/02/Kormushka-iz-plastikovoy-butyilki-3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4824536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avatars.mds.yandex.net/get-pdb/49816/32ac5b99-b6f5-4e14-a7d3-218a1ee2302b/s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12976"/>
            <a:ext cx="5508377" cy="3198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90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Актуальность исследования</a:t>
            </a:r>
            <a:r>
              <a:rPr lang="ru-RU" dirty="0" smtClean="0"/>
              <a:t>: мы считаем, необходимым  проведение этого исследования,  так как оно поможет привлечь внимание окружающих к проблеме утилизации отходов и уменьшить количество выбрасываемого мусора.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Цели исследования</a:t>
            </a:r>
            <a:r>
              <a:rPr lang="ru-RU" dirty="0" smtClean="0"/>
              <a:t>: 1) создание условий для применения  бытовых отходов  после  их  первичного  использования.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Вот какая красота!</a:t>
            </a:r>
            <a:endParaRPr lang="ru-RU" b="1" dirty="0"/>
          </a:p>
        </p:txBody>
      </p:sp>
      <p:pic>
        <p:nvPicPr>
          <p:cNvPr id="4" name="Содержимое 3" descr="https://i.pinimg.com/736x/97/87/24/97872435822b105a112016b535f9277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3960440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moy-domik.com/wp-content/uploads/2014/03/klumba-iz-kaloshi-v-tehnike-dekupaz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988840"/>
            <a:ext cx="4762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Участники районных конкурсов «Превратим отходы в доходы»</a:t>
            </a:r>
            <a:br>
              <a:rPr lang="ru-RU" sz="4000" b="1" dirty="0" smtClean="0"/>
            </a:br>
            <a:r>
              <a:rPr lang="ru-RU" sz="2200" b="1" dirty="0" smtClean="0"/>
              <a:t>(</a:t>
            </a:r>
            <a:r>
              <a:rPr lang="ru-RU" sz="2200" b="1" u="sng" dirty="0" smtClean="0"/>
              <a:t>наши одноклассники)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ru-RU" sz="2000" b="1" u="sng" dirty="0" smtClean="0">
                <a:solidFill>
                  <a:srgbClr val="FFFF00"/>
                </a:solidFill>
              </a:rPr>
              <a:t>Тимофеев Евгений</a:t>
            </a:r>
            <a:r>
              <a:rPr lang="ru-RU" sz="2000" b="1" dirty="0" smtClean="0">
                <a:solidFill>
                  <a:srgbClr val="FFFF00"/>
                </a:solidFill>
              </a:rPr>
              <a:t>, победитель конкурса «Чудеса своими руками»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u="sng" dirty="0" smtClean="0">
                <a:solidFill>
                  <a:srgbClr val="FFFF00"/>
                </a:solidFill>
              </a:rPr>
              <a:t>Плотников Вадим</a:t>
            </a:r>
            <a:r>
              <a:rPr lang="ru-RU" sz="2000" b="1" dirty="0" smtClean="0">
                <a:solidFill>
                  <a:srgbClr val="FFFF00"/>
                </a:solidFill>
              </a:rPr>
              <a:t>, победитель конкурса «Твой след на Земле»</a:t>
            </a:r>
          </a:p>
          <a:p>
            <a:pPr algn="ctr">
              <a:buNone/>
            </a:pP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C:\Users\Татьяна\Desktop\IMG-20250401-WA0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068960"/>
            <a:ext cx="2664296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Татьяна\Desktop\IMG_20250401_114138_8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924944"/>
            <a:ext cx="2574603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Наше будущее</a:t>
            </a:r>
            <a:endParaRPr lang="ru-RU" b="1" dirty="0"/>
          </a:p>
        </p:txBody>
      </p:sp>
      <p:pic>
        <p:nvPicPr>
          <p:cNvPr id="4" name="Содержимое 3" descr="http://www.zalais.lv/shared/cache/wide-77162e5483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632848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9010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b="1" dirty="0" smtClean="0">
                <a:solidFill>
                  <a:srgbClr val="FFFF00"/>
                </a:solidFill>
              </a:rPr>
              <a:t>Дав вторую  жизнь пластиковым бутылкам, картонным упаковкам, дискам, прочитанным газетам, мы сделали следующие выводы, подтвердив свою гипотезу:</a:t>
            </a:r>
          </a:p>
          <a:p>
            <a:r>
              <a:rPr lang="ru-RU" dirty="0" smtClean="0"/>
              <a:t>1) можно экономить семейный бюджет, создавая своими руками необычные поделки, которые могут порадовать родных и близких;</a:t>
            </a:r>
          </a:p>
          <a:p>
            <a:r>
              <a:rPr lang="ru-RU" dirty="0" smtClean="0"/>
              <a:t>2) получать удовольствие, создавая различные изделия своими руками;</a:t>
            </a:r>
          </a:p>
          <a:p>
            <a:r>
              <a:rPr lang="ru-RU" dirty="0" smtClean="0"/>
              <a:t>3) не засорять окружающую среду, продлевая срок использования пластиковых бутылок и другого материала.</a:t>
            </a:r>
          </a:p>
          <a:p>
            <a:r>
              <a:rPr lang="ru-RU" dirty="0" smtClean="0"/>
              <a:t>4) меньше мусора – больше красоты вокруг, больше чистого воздуха всему живому на Земле.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376264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/>
              <a:t>Красота и чистота Земли начинается с малого - давайте сделаем наш городок чище!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Открыть оригинальное изображени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6870357" cy="4355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24036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Спасибо за внимание</a:t>
            </a:r>
            <a:r>
              <a:rPr lang="ru-RU" sz="4800" dirty="0" smtClean="0"/>
              <a:t>!</a:t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843808" y="2924944"/>
            <a:ext cx="3240360" cy="3028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6211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Задачи исследования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dirty="0" smtClean="0"/>
              <a:t>1) изучить литературу  и  интернет-ресурсы  по теме проекта; 2) узнать, сколько мусора  выбрасывают  семьи нашего класса в течение недели, месяца, года; 3) способствовать    уменьшению  загрязнения  окружающей  среды   бытовыми упаковками,  дав им  вторую жизнь в виде  различных поделок; 4) понять,  как переработка мусора влияет на здоровый стиль жизни каждого человека.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rgbClr val="FFFF00"/>
                </a:solidFill>
              </a:rPr>
              <a:t>Гипотеза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dirty="0" smtClean="0"/>
              <a:t>мы предположили, что если  научится находить применение разным вещам после их первичного использования, то мы сможем уменьшить количество, выбрасываемого нами, мусора.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62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Объект исследования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dirty="0" smtClean="0"/>
              <a:t>бытовые отходы.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Предмет исследования</a:t>
            </a:r>
            <a:r>
              <a:rPr lang="ru-RU" dirty="0" smtClean="0"/>
              <a:t>: бытовые отходы, возможность их вторичного использования и переработки.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Методы исследования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  <a:r>
              <a:rPr lang="ru-RU" dirty="0" smtClean="0"/>
              <a:t>сбор информации из разных источников,  сравнение, анализ, наблюдение, изготовление поделок из бытовых отходов.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9010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Характеристика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FF00"/>
                </a:solidFill>
              </a:rPr>
              <a:t>личного вклада авторов работы:</a:t>
            </a:r>
            <a:r>
              <a:rPr lang="ru-RU" b="1" dirty="0" smtClean="0"/>
              <a:t> </a:t>
            </a:r>
            <a:r>
              <a:rPr lang="ru-RU" dirty="0" smtClean="0"/>
              <a:t>созданные нами поделки из твёрдых бытовых отходов, могут пригодиться каждому, люди могут воспользоваться нашими идеями вторичного использования отходов и, вследствие, чего уменьшить объём, выбрасываемого ими мусора, а значит мы сохраним и укрепим своё здоровье, если будем дышать свежим и чистым воздухом.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everpost.ru/docs/upload/2020/02/croppedImg_167587792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4968552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primamedia.gcdn.co/f/big/774/7732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429000"/>
            <a:ext cx="5580385" cy="3314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514" name="Picture 2" descr="https://ekd.me/wp-content/uploads/2018/08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32656"/>
            <a:ext cx="3557645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Так было раньше!</a:t>
            </a:r>
            <a:endParaRPr lang="ru-RU" b="1" dirty="0"/>
          </a:p>
        </p:txBody>
      </p:sp>
      <p:pic>
        <p:nvPicPr>
          <p:cNvPr id="4" name="Содержимое 3" descr="https://pbs.twimg.com/media/Dv1aV8CX4AMb0D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16835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47.img.avito.st/640x480/25624590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12776"/>
            <a:ext cx="252028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www.4shopping.ru/media/coll/2012/05/4410/new-yorker-4410-spring-summer-2012-01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221088"/>
            <a:ext cx="2808312" cy="249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Тут хранились молоко и сметана</a:t>
            </a:r>
            <a:endParaRPr lang="ru-RU" b="1" dirty="0"/>
          </a:p>
        </p:txBody>
      </p:sp>
      <p:pic>
        <p:nvPicPr>
          <p:cNvPr id="4" name="Содержимое 3" descr="https://pbs.twimg.com/media/D40v7c-UIAEs7cY.png:larg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1882775"/>
            <a:ext cx="813435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226</TotalTime>
  <Words>533</Words>
  <Application>Microsoft Office PowerPoint</Application>
  <PresentationFormat>Экран (4:3)</PresentationFormat>
  <Paragraphs>65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Яркая</vt:lpstr>
      <vt:lpstr>   Всероссийский педагогический   конкурс  «Моё лучшее мероприятие»  Номинация «Экологическое просвещение» Тема исследовательского  проекта  «Дадим вторую жизнь мусору!» </vt:lpstr>
      <vt:lpstr>Это наша экологическая проблема!</vt:lpstr>
      <vt:lpstr>Слайд 3</vt:lpstr>
      <vt:lpstr>Слайд 4</vt:lpstr>
      <vt:lpstr>Слайд 5</vt:lpstr>
      <vt:lpstr>Слайд 6</vt:lpstr>
      <vt:lpstr>Слайд 7</vt:lpstr>
      <vt:lpstr>Так было раньше!</vt:lpstr>
      <vt:lpstr>Тут хранились молоко и сметана</vt:lpstr>
      <vt:lpstr>Так мы ходили в магазин за молоком</vt:lpstr>
      <vt:lpstr>Слайд 11</vt:lpstr>
      <vt:lpstr>Пункт приёма стеклотары</vt:lpstr>
      <vt:lpstr>На этом можно было заработать деньги</vt:lpstr>
      <vt:lpstr>Слайд 14</vt:lpstr>
      <vt:lpstr>Было здорово и ребята  были все вместе!</vt:lpstr>
      <vt:lpstr>Вот такие были коллекции!</vt:lpstr>
      <vt:lpstr>Товары теперь!</vt:lpstr>
      <vt:lpstr>Слайд 18</vt:lpstr>
      <vt:lpstr>Слайд 19</vt:lpstr>
      <vt:lpstr>Слайд 20</vt:lpstr>
      <vt:lpstr>Приём цветного металла</vt:lpstr>
      <vt:lpstr>Городская свалка мусора</vt:lpstr>
      <vt:lpstr>Службы нашего города!</vt:lpstr>
      <vt:lpstr>Практическая часть  «Загляни в мусорное ведро»</vt:lpstr>
      <vt:lpstr>Дадим вторую жизнь мусору!</vt:lpstr>
      <vt:lpstr>Обычные втулки от туалетной бумаги превратились…</vt:lpstr>
      <vt:lpstr>А вот и мой наряд для конкурса «Мисс Весна-2024»</vt:lpstr>
      <vt:lpstr>Превращение мусора в наших семьях!</vt:lpstr>
      <vt:lpstr>Слайд 29</vt:lpstr>
      <vt:lpstr>Вот какая красота!</vt:lpstr>
      <vt:lpstr>Участники районных конкурсов «Превратим отходы в доходы» (наши одноклассники) </vt:lpstr>
      <vt:lpstr>Наше будущее</vt:lpstr>
      <vt:lpstr>Слайд 33</vt:lpstr>
      <vt:lpstr>Красота и чистота Земли начинается с малого - давайте сделаем наш городок чище! 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Районный конкурс исследовательских  работ и творческих проектов обучающихся начальных классов </dc:title>
  <dc:creator>Татьяна</dc:creator>
  <cp:lastModifiedBy>Татьяна</cp:lastModifiedBy>
  <cp:revision>25</cp:revision>
  <dcterms:created xsi:type="dcterms:W3CDTF">2020-02-24T04:22:01Z</dcterms:created>
  <dcterms:modified xsi:type="dcterms:W3CDTF">2025-10-15T05:22:39Z</dcterms:modified>
</cp:coreProperties>
</file>