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3" r:id="rId3"/>
    <p:sldId id="269" r:id="rId4"/>
    <p:sldId id="262" r:id="rId5"/>
    <p:sldId id="261" r:id="rId6"/>
    <p:sldId id="270" r:id="rId7"/>
    <p:sldId id="259" r:id="rId8"/>
    <p:sldId id="256" r:id="rId9"/>
    <p:sldId id="260" r:id="rId10"/>
    <p:sldId id="258" r:id="rId11"/>
    <p:sldId id="264" r:id="rId12"/>
    <p:sldId id="268" r:id="rId13"/>
    <p:sldId id="271" r:id="rId14"/>
    <p:sldId id="272" r:id="rId15"/>
    <p:sldId id="274" r:id="rId16"/>
    <p:sldId id="276" r:id="rId17"/>
    <p:sldId id="275" r:id="rId18"/>
    <p:sldId id="273" r:id="rId19"/>
    <p:sldId id="265" r:id="rId20"/>
    <p:sldId id="266" r:id="rId21"/>
    <p:sldId id="277" r:id="rId22"/>
    <p:sldId id="278" r:id="rId23"/>
    <p:sldId id="279" r:id="rId24"/>
    <p:sldId id="280" r:id="rId25"/>
    <p:sldId id="285" r:id="rId26"/>
    <p:sldId id="286" r:id="rId27"/>
    <p:sldId id="284" r:id="rId28"/>
    <p:sldId id="282" r:id="rId29"/>
    <p:sldId id="281" r:id="rId30"/>
    <p:sldId id="283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520" y="-7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C7B1D-F3C0-4ABC-98A8-EF28F17B527F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B2F9E-3B58-49BD-859A-9BF4995389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0326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C7B1D-F3C0-4ABC-98A8-EF28F17B527F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B2F9E-3B58-49BD-859A-9BF4995389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6813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C7B1D-F3C0-4ABC-98A8-EF28F17B527F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B2F9E-3B58-49BD-859A-9BF4995389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10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C7B1D-F3C0-4ABC-98A8-EF28F17B527F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B2F9E-3B58-49BD-859A-9BF4995389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044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C7B1D-F3C0-4ABC-98A8-EF28F17B527F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B2F9E-3B58-49BD-859A-9BF4995389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60269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C7B1D-F3C0-4ABC-98A8-EF28F17B527F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B2F9E-3B58-49BD-859A-9BF4995389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04973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C7B1D-F3C0-4ABC-98A8-EF28F17B527F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B2F9E-3B58-49BD-859A-9BF4995389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606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C7B1D-F3C0-4ABC-98A8-EF28F17B527F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B2F9E-3B58-49BD-859A-9BF4995389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6407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C7B1D-F3C0-4ABC-98A8-EF28F17B527F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B2F9E-3B58-49BD-859A-9BF4995389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3906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C7B1D-F3C0-4ABC-98A8-EF28F17B527F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B2F9E-3B58-49BD-859A-9BF4995389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2665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C7B1D-F3C0-4ABC-98A8-EF28F17B527F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B2F9E-3B58-49BD-859A-9BF4995389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040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3C7B1D-F3C0-4ABC-98A8-EF28F17B527F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0B2F9E-3B58-49BD-859A-9BF4995389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800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1.wdp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3.wdp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9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20.wdp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Document1.docx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21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23.wdp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24.wdp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5.wdp"/><Relationship Id="rId4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26.wdp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27.wdp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28.wdp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29.wdp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30.wdp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31.wdp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microsoft.com/office/2007/relationships/hdphoto" Target="../media/hdphoto6.wdp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412776"/>
            <a:ext cx="705678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ЭКСКУРСИИ НА ТЕМУ:</a:t>
            </a:r>
          </a:p>
          <a:p>
            <a:pPr algn="ctr"/>
            <a:endParaRPr lang="ru-RU" sz="3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«ВЕЛИКАЯ ОТЕЧЕСТВЕННАЯ ВОЙНА В ЭКСПОНАТАХ МУЗЕЯ»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3091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upload.wikimedia.org/wikipedia/commons/thumb/2/22/%D0%9C%D0%B0%D0%BB%D0%B0%D1%8F_%D0%BF%D0%B5%D1%85%D0%BE%D1%82%D0%BD%D0%B0%D1%8F_%D0%BB%D0%BE%D0%BF%D0%B0%D1%82%D0%B0_1917_%D0%B8_1939_%D0%B3%D0%BE%D0%B4%D0%B0.JPG/250px-%D0%9C%D0%B0%D0%BB%D0%B0%D1%8F_%D0%BF%D0%B5%D1%85%D0%BE%D1%82%D0%BD%D0%B0%D1%8F_%D0%BB%D0%BE%D0%BF%D0%B0%D1%82%D0%B0_1917_%D0%B8_1939_%D0%B3%D0%BE%D0%B4%D0%B0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620688"/>
            <a:ext cx="8906572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4527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по запросу штык трехгранный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1198" y="0"/>
            <a:ext cx="4824536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s://upload.wikimedia.org/wikipedia/commons/thumb/3/3b/Shtik3lineika.jpg/300px-Shtik3lineika.jpg"/>
          <p:cNvPicPr/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643" b="25199"/>
          <a:stretch/>
        </p:blipFill>
        <p:spPr bwMode="auto">
          <a:xfrm rot="4033857">
            <a:off x="-1143895" y="2897540"/>
            <a:ext cx="6856590" cy="106292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89069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upload.wikimedia.org/wikipedia/commons/thumb/9/90/Defenders_NGM-v31-p369-A.jpg/400px-Defenders_NGM-v31-p369-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298"/>
          <a:stretch/>
        </p:blipFill>
        <p:spPr bwMode="auto">
          <a:xfrm>
            <a:off x="32915" y="0"/>
            <a:ext cx="4899125" cy="3823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upload.wikimedia.org/wikipedia/commons/thumb/7/7e/RIAN_archive_640806_Soldiers_train_before_going_to_front_line.jpg/300px-RIAN_archive_640806_Soldiers_train_before_going_to_front_line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1710" y="2656203"/>
            <a:ext cx="5782290" cy="4177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70672" y="35017"/>
            <a:ext cx="38938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Мировая война. Русские солдаты с винтовками Мосина образца 1891 года с примкнутым штыком.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504" y="4221088"/>
            <a:ext cx="316835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1941 год. Обучение солдат штыковому бою. Винтовка Мосина образца 1930 года.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642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по запросу &quot;защитники брестской крепости картина&quot;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712968" cy="64807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58287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по запросу &quot;защитники брестской крепости картина&quot;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6" cy="64087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34046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Vsevolod\IMG_287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712968" cy="6399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42672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Vsevolod\IMG_28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568952" cy="6426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43996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:\Музей\Untitled-Scanned-03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665" y="200977"/>
            <a:ext cx="7392670" cy="64560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622797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по запросу &quot;защитники брестской крепости картина&quot;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5" cy="64807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6858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static1-repo.aif.ru/1/b0/140957/963a5ae7c1375302d629d6fc706a914f.jpg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006"/>
          <a:stretch/>
        </p:blipFill>
        <p:spPr bwMode="auto">
          <a:xfrm>
            <a:off x="3407410" y="116632"/>
            <a:ext cx="5629086" cy="662473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10454" y="1659285"/>
            <a:ext cx="288032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мая 1945 года над рейхстагом            в Берлине водружено знамя Победы                         в                                  Великой Отечественной войне!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13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0643214"/>
              </p:ext>
            </p:extLst>
          </p:nvPr>
        </p:nvGraphicFramePr>
        <p:xfrm>
          <a:off x="1835696" y="-14844"/>
          <a:ext cx="5544616" cy="68950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Документ" r:id="rId4" imgW="7430209" imgH="10460811" progId="Word.Document.12">
                  <p:embed/>
                </p:oleObj>
              </mc:Choice>
              <mc:Fallback>
                <p:oleObj name="Документ" r:id="rId4" imgW="7430209" imgH="1046081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35696" y="-14844"/>
                        <a:ext cx="5544616" cy="68950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23603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Vsevolod\Downloads\Музейная\конкурс 2019\IMG_285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5"/>
          <a:stretch/>
        </p:blipFill>
        <p:spPr bwMode="auto">
          <a:xfrm>
            <a:off x="659838" y="0"/>
            <a:ext cx="8484161" cy="686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68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&quot;фото подписания акта капитуляции германии&quot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62" t="7048" r="4884" b="5915"/>
          <a:stretch/>
        </p:blipFill>
        <p:spPr bwMode="auto">
          <a:xfrm>
            <a:off x="179512" y="188640"/>
            <a:ext cx="8720196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7050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тинки по запросу &quot;фото подписания акта капитуляции германии&quot;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10" y="188640"/>
            <a:ext cx="8813656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73857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Картинки по запросу &quot;фото подписания акта капитуляции германии&quot;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-49741"/>
            <a:ext cx="5940152" cy="6907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920" y="2564904"/>
            <a:ext cx="3193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ИОСИФ                            ВИССАРИОНОВИЧ</a:t>
            </a:r>
          </a:p>
          <a:p>
            <a:pPr algn="ctr"/>
            <a:r>
              <a:rPr lang="ru-RU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СТАЛИН</a:t>
            </a:r>
            <a:endParaRPr lang="ru-RU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41533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по запросу &quot;фото подписания акта капитуляции германии&quot;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88640"/>
            <a:ext cx="4346848" cy="6556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Картинки по запросу &quot;фото подписания акта капитуляции германии&quot;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85" y="188640"/>
            <a:ext cx="4328311" cy="6556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91164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Картинки по запросу &quot;фото подписания акта капитуляции германии&quot;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88640"/>
            <a:ext cx="8856579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50638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Картинки по запросу &quot;фото подписания акта капитуляции германии&quot;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897612" cy="6480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75256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Картинки по запросу &quot;фото подписания акта капитуляции германии&quot;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colorTemperature colorTemp="112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4" y="0"/>
            <a:ext cx="9101640" cy="508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10679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Картинки по запросу &quot;фото подписания акта капитуляции германии&quot;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811" y="1916832"/>
            <a:ext cx="8672726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332656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Москва. Парад Победы 25 июня 1945 года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6204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Картинки по запросу &quot;фото подписания акта капитуляции германии&quot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987"/>
          <a:stretch/>
        </p:blipFill>
        <p:spPr bwMode="auto">
          <a:xfrm>
            <a:off x="155575" y="141820"/>
            <a:ext cx="8900457" cy="6527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7415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по запросу &quot;фото вов в цвете&quot;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5527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0099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Картинки по запросу &quot;фото подписания акта капитуляции германии&quot;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072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7858" y="5078386"/>
            <a:ext cx="87849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Знамёна поверженных вражеских полков и соединений брошены к подножию мавзолея                  В.И. Ленина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20382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00" t="9773" b="10261"/>
          <a:stretch/>
        </p:blipFill>
        <p:spPr bwMode="auto">
          <a:xfrm>
            <a:off x="912223" y="14954"/>
            <a:ext cx="7404193" cy="684304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3424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Картинки по запросу Коммунисты, вперёд! фот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6" descr="Картинки по запросу Коммунисты, вперёд! фото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033" t="10593" r="64402" b="61762"/>
          <a:stretch/>
        </p:blipFill>
        <p:spPr bwMode="auto">
          <a:xfrm>
            <a:off x="307974" y="714234"/>
            <a:ext cx="3975993" cy="545106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586" t="50233" r="10071" b="21816"/>
          <a:stretch/>
        </p:blipFill>
        <p:spPr bwMode="auto">
          <a:xfrm>
            <a:off x="4716016" y="714234"/>
            <a:ext cx="3963465" cy="545106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11078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по запросу &quot;защитники брестской крепости картина&quot;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64704"/>
            <a:ext cx="8856984" cy="52565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65014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Картинки по запросу штык трехгранны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2" name="Picture 4" descr="Картинки по запросу штык трехгранный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83" y="476672"/>
            <a:ext cx="9113914" cy="5988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5363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upload.wikimedia.org/wikipedia/commons/thumb/9/9d/%D0%A1%D0%A2%D0%90%D0%9B%D0%AC%D0%9D%D0%9E%D0%99_%D0%A8%D0%9B%D0%95%D0%9C_%28%D0%9A%D0%90%D0%A1%D0%9A%D0%90%29_%D0%BE%D0%B1%D1%80._1936_%D0%B3..jpg/300px-%D0%A1%D0%A2%D0%90%D0%9B%D0%AC%D0%9D%D0%9E%D0%99_%D0%A8%D0%9B%D0%95%D0%9C_%28%D0%9A%D0%90%D0%A1%D0%9A%D0%90%29_%D0%BE%D0%B1%D1%80._1936_%D0%B3.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03" t="2498" r="6142" b="2380"/>
          <a:stretch/>
        </p:blipFill>
        <p:spPr bwMode="auto">
          <a:xfrm>
            <a:off x="2699792" y="160338"/>
            <a:ext cx="3672408" cy="3428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" descr="Картинки по запросу каска военная ссср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Картинки по запросу каска военная ссср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Картинки по запросу каска военная ссср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2" descr="Картинки по запросу каска военная ссср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7" name="Picture 13" descr="C:\Users\Vsevolod\Downloads\СШ-40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588860"/>
            <a:ext cx="4249212" cy="3182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83" y="3633424"/>
            <a:ext cx="4176464" cy="3093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5740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upload.wikimedia.org/wikipedia/commons/9/9c/RIAN_archive_66025_Before_Attack.jpg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9640"/>
          <a:stretch/>
        </p:blipFill>
        <p:spPr bwMode="auto">
          <a:xfrm>
            <a:off x="90571" y="0"/>
            <a:ext cx="8928992" cy="489654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59632" y="5157192"/>
            <a:ext cx="67687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снимке 1943 года хорошо видно это разнообразие касок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8124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1059</TotalTime>
  <Words>94</Words>
  <Application>Microsoft Office PowerPoint</Application>
  <PresentationFormat>Экран (4:3)</PresentationFormat>
  <Paragraphs>12</Paragraphs>
  <Slides>30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2" baseType="lpstr">
      <vt:lpstr>Тема Office</vt:lpstr>
      <vt:lpstr>Документ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Vsevolod</dc:creator>
  <cp:lastModifiedBy>Vsevolod</cp:lastModifiedBy>
  <cp:revision>41</cp:revision>
  <dcterms:created xsi:type="dcterms:W3CDTF">2019-10-31T06:31:09Z</dcterms:created>
  <dcterms:modified xsi:type="dcterms:W3CDTF">2020-04-15T06:02:19Z</dcterms:modified>
</cp:coreProperties>
</file>