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</p:sldMasterIdLst>
  <p:sldIdLst>
    <p:sldId id="256" r:id="rId2"/>
    <p:sldId id="257" r:id="rId3"/>
    <p:sldId id="260" r:id="rId4"/>
    <p:sldId id="261" r:id="rId5"/>
    <p:sldId id="268" r:id="rId6"/>
    <p:sldId id="280" r:id="rId7"/>
    <p:sldId id="290" r:id="rId8"/>
    <p:sldId id="291" r:id="rId9"/>
    <p:sldId id="269" r:id="rId10"/>
    <p:sldId id="270" r:id="rId11"/>
    <p:sldId id="281" r:id="rId12"/>
    <p:sldId id="282" r:id="rId13"/>
    <p:sldId id="272" r:id="rId14"/>
    <p:sldId id="283" r:id="rId15"/>
    <p:sldId id="302" r:id="rId16"/>
    <p:sldId id="303" r:id="rId17"/>
    <p:sldId id="304" r:id="rId18"/>
    <p:sldId id="273" r:id="rId19"/>
    <p:sldId id="284" r:id="rId20"/>
    <p:sldId id="274" r:id="rId21"/>
    <p:sldId id="275" r:id="rId22"/>
    <p:sldId id="298" r:id="rId23"/>
    <p:sldId id="305" r:id="rId24"/>
    <p:sldId id="276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6" autoAdjust="0"/>
    <p:restoredTop sz="94660"/>
  </p:normalViewPr>
  <p:slideViewPr>
    <p:cSldViewPr>
      <p:cViewPr varScale="1">
        <p:scale>
          <a:sx n="103" d="100"/>
          <a:sy n="103" d="100"/>
        </p:scale>
        <p:origin x="187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398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399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F6A219C-0959-4406-9C22-33903E28C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83C35-8998-4DC4-A5A9-E719BB160E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B5894-F654-4B97-B79A-702CFF8C4C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21EC5-82E3-4742-9452-B4C22D9F68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91AC7-1A8F-4FC9-8517-38ECA5182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035B3-E73F-44E9-9C7C-CD1BBB5BD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D83A7-5F89-471E-83AE-4830956BBC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D652A-26B8-4B25-A279-534383DFE9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5D303-EE6F-4AF9-87F7-C97D8F0E00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4747F-E9B6-44F6-9A8E-96BECBD31D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EC9320-92C3-4A98-B3B5-610508CE5D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E3570-ABE2-4941-82FD-5CB9401DF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8294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48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49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0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1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2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3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4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5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6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7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5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1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2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964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296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829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8296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96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296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AE988109-00B6-4CA8-BEE9-63538D63F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8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8;&#1085;&#1085;&#1072;\&#1056;&#1072;&#1073;&#1086;&#1095;&#1080;&#1081;%20&#1089;&#1090;&#1086;&#1083;\&#1080;&#1075;&#1088;&#1072;%20&#1084;&#1091;&#1083;&#1100;&#1090;\Main_theme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jpeg"/><Relationship Id="rId4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media" Target="../media/media1.WAV"/><Relationship Id="rId7" Type="http://schemas.openxmlformats.org/officeDocument/2006/relationships/image" Target="../media/image58.png"/><Relationship Id="rId2" Type="http://schemas.openxmlformats.org/officeDocument/2006/relationships/audio" Target="file:///C:\WINDOWS\Media\tada.wav" TargetMode="External"/><Relationship Id="rId1" Type="http://schemas.microsoft.com/office/2007/relationships/media" Target="file:///C:\WINDOWS\Media\tada.wav" TargetMode="External"/><Relationship Id="rId6" Type="http://schemas.openxmlformats.org/officeDocument/2006/relationships/slide" Target="slide2.xm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228600" y="0"/>
            <a:ext cx="8534400" cy="56388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endParaRPr lang="ru-RU" sz="3600" kern="10" dirty="0">
              <a:ln w="9525">
                <a:round/>
                <a:headEnd/>
                <a:tailEnd/>
              </a:ln>
              <a:solidFill>
                <a:srgbClr val="FF00FF">
                  <a:alpha val="54901"/>
                </a:srgbClr>
              </a:solidFill>
              <a:latin typeface="Times New Roman"/>
              <a:cs typeface="Times New Roman"/>
            </a:endParaRPr>
          </a:p>
        </p:txBody>
      </p:sp>
      <p:pic>
        <p:nvPicPr>
          <p:cNvPr id="3077" name="Picture 11" descr="liniia-124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0"/>
            <a:ext cx="38100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3" descr="liniia-124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6477000"/>
            <a:ext cx="38100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4" descr="liniia-124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477000"/>
            <a:ext cx="38100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5" descr="liniia-124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6477000"/>
            <a:ext cx="38100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6" descr="liniia-124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0"/>
            <a:ext cx="38100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7" descr="liniia-124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0"/>
            <a:ext cx="381000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4" name="Main_theme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82000" y="6705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AE43C05-33EC-4F44-8674-E0FA7697CC2D}"/>
              </a:ext>
            </a:extLst>
          </p:cNvPr>
          <p:cNvSpPr>
            <a:spLocks noGrp="1"/>
          </p:cNvSpPr>
          <p:nvPr>
            <p:ph type="subTitle" sz="quarter" idx="1"/>
          </p:nvPr>
        </p:nvSpPr>
        <p:spPr>
          <a:xfrm>
            <a:off x="1380931" y="3505200"/>
            <a:ext cx="6400800" cy="1752600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Вам нужно отгадать - из какого мультфильма кадр ?</a:t>
            </a:r>
          </a:p>
          <a:p>
            <a:endParaRPr lang="ru-RU" dirty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A76696AA-2913-4EFF-B0DD-AC51321F2E83}"/>
              </a:ext>
            </a:extLst>
          </p:cNvPr>
          <p:cNvSpPr>
            <a:spLocks noGrp="1"/>
          </p:cNvSpPr>
          <p:nvPr>
            <p:ph type="ctrTitle" sz="quarter"/>
          </p:nvPr>
        </p:nvSpPr>
        <p:spPr>
          <a:xfrm>
            <a:off x="685800" y="1235075"/>
            <a:ext cx="7772400" cy="1736725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Добрые мультфильмы пионерского детства</a:t>
            </a:r>
          </a:p>
        </p:txBody>
      </p:sp>
      <p:pic>
        <p:nvPicPr>
          <p:cNvPr id="12" name="Picture 21" descr="multyashki-1039">
            <a:extLst>
              <a:ext uri="{FF2B5EF4-FFF2-40B4-BE49-F238E27FC236}">
                <a16:creationId xmlns:a16="http://schemas.microsoft.com/office/drawing/2014/main" id="{60E3EB99-3CE0-47C6-B48C-7E45D8735F8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0" y="2872273"/>
            <a:ext cx="13335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7" descr="dis11">
            <a:extLst>
              <a:ext uri="{FF2B5EF4-FFF2-40B4-BE49-F238E27FC236}">
                <a16:creationId xmlns:a16="http://schemas.microsoft.com/office/drawing/2014/main" id="{4C95419D-8E05-47A2-AC76-F7277D442E7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67133" y="4983389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9" descr="multyashki-1029">
            <a:extLst>
              <a:ext uri="{FF2B5EF4-FFF2-40B4-BE49-F238E27FC236}">
                <a16:creationId xmlns:a16="http://schemas.microsoft.com/office/drawing/2014/main" id="{CFD1D5D9-90DD-43D5-A50A-14AA6A8A55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05081" y="4931553"/>
            <a:ext cx="952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8" descr="dis15">
            <a:extLst>
              <a:ext uri="{FF2B5EF4-FFF2-40B4-BE49-F238E27FC236}">
                <a16:creationId xmlns:a16="http://schemas.microsoft.com/office/drawing/2014/main" id="{F1C2D5E8-3389-436F-91BA-F1DBB1F3D23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8137" y="3216275"/>
            <a:ext cx="6953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2141968-B285-4AEB-B111-B3638E78D46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53200" y="4752546"/>
            <a:ext cx="847417" cy="146926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41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14"/>
                </p:tgtEl>
              </p:cMediaNode>
            </p:audio>
          </p:childTnLst>
        </p:cTn>
      </p:par>
    </p:tnLst>
    <p:bldLst>
      <p:bldP spid="410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64fea2ca4de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"/>
            <a:ext cx="4343400" cy="328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 descr="p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460750"/>
            <a:ext cx="3962400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Rectangle 9"/>
          <p:cNvSpPr>
            <a:spLocks noGrp="1" noChangeArrowheads="1"/>
          </p:cNvSpPr>
          <p:nvPr>
            <p:ph sz="half" idx="1"/>
          </p:nvPr>
        </p:nvSpPr>
        <p:spPr>
          <a:xfrm>
            <a:off x="685800" y="4343400"/>
            <a:ext cx="3581400" cy="1066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«</a:t>
            </a:r>
            <a:r>
              <a:rPr lang="ru-RU" b="1" dirty="0" err="1">
                <a:solidFill>
                  <a:srgbClr val="002060"/>
                </a:solidFill>
                <a:latin typeface="Comic Sans MS" pitchFamily="66" charset="0"/>
              </a:rPr>
              <a:t>Федорино</a:t>
            </a: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 горе»</a:t>
            </a:r>
          </a:p>
        </p:txBody>
      </p:sp>
      <p:sp>
        <p:nvSpPr>
          <p:cNvPr id="18442" name="Rectangle 10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/>
              <a:t>    </a:t>
            </a: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«Снежная королева»</a:t>
            </a:r>
          </a:p>
        </p:txBody>
      </p:sp>
      <p:pic>
        <p:nvPicPr>
          <p:cNvPr id="14342" name="Picture 11" descr="zvezdia-166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8600" y="304800"/>
            <a:ext cx="9048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0" name="Picture 4" descr="meshok_yablo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581400"/>
            <a:ext cx="40005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2" name="Picture 6" descr="c356292e99e303858a87b095be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304800"/>
            <a:ext cx="4495800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84" name="Rectangle 8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dirty="0">
                <a:solidFill>
                  <a:srgbClr val="002060"/>
                </a:solidFill>
                <a:latin typeface="Comic Sans MS" pitchFamily="66" charset="0"/>
              </a:rPr>
              <a:t>«Ну, погоди!»</a:t>
            </a:r>
          </a:p>
        </p:txBody>
      </p:sp>
      <p:sp>
        <p:nvSpPr>
          <p:cNvPr id="101385" name="Rectangle 9"/>
          <p:cNvSpPr>
            <a:spLocks noGrp="1" noChangeArrowheads="1"/>
          </p:cNvSpPr>
          <p:nvPr>
            <p:ph sz="half" idx="2"/>
          </p:nvPr>
        </p:nvSpPr>
        <p:spPr>
          <a:xfrm>
            <a:off x="5334000" y="4724400"/>
            <a:ext cx="3124200" cy="609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dirty="0">
                <a:solidFill>
                  <a:srgbClr val="002060"/>
                </a:solidFill>
                <a:latin typeface="Comic Sans MS" pitchFamily="66" charset="0"/>
              </a:rPr>
              <a:t>«Мешок яблок»</a:t>
            </a:r>
          </a:p>
        </p:txBody>
      </p:sp>
      <p:pic>
        <p:nvPicPr>
          <p:cNvPr id="15366" name="Picture 10" descr="jivotniea-361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38400" y="2362200"/>
            <a:ext cx="12287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138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13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1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1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4" name="Picture 4" descr="6142_12560583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38100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05" name="Picture 5" descr="2010_07_14_971489087256932620820977583571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4290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7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152400" y="4648200"/>
            <a:ext cx="4267200" cy="68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200" dirty="0">
                <a:solidFill>
                  <a:srgbClr val="002060"/>
                </a:solidFill>
              </a:rPr>
              <a:t>      </a:t>
            </a:r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>«Жил был пёс»</a:t>
            </a:r>
          </a:p>
        </p:txBody>
      </p:sp>
      <p:sp>
        <p:nvSpPr>
          <p:cNvPr id="102408" name="Rectangle 8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>
                <a:solidFill>
                  <a:srgbClr val="002060"/>
                </a:solidFill>
              </a:rPr>
              <a:t>        </a:t>
            </a:r>
            <a:r>
              <a:rPr lang="ru-RU" sz="4000" b="1" dirty="0">
                <a:solidFill>
                  <a:srgbClr val="002060"/>
                </a:solidFill>
                <a:latin typeface="Comic Sans MS" pitchFamily="66" charset="0"/>
              </a:rPr>
              <a:t>«Умка»</a:t>
            </a:r>
          </a:p>
        </p:txBody>
      </p:sp>
      <p:pic>
        <p:nvPicPr>
          <p:cNvPr id="16390" name="Picture 9" descr="babochkia-503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5638800"/>
            <a:ext cx="952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4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2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3385955_12857655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3581400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7" descr="1218699289_img_17770270_67_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04800"/>
            <a:ext cx="4038600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Rectangle 9"/>
          <p:cNvSpPr>
            <a:spLocks noGrp="1" noChangeArrowheads="1"/>
          </p:cNvSpPr>
          <p:nvPr>
            <p:ph sz="half" idx="1"/>
          </p:nvPr>
        </p:nvSpPr>
        <p:spPr>
          <a:xfrm>
            <a:off x="685800" y="4648200"/>
            <a:ext cx="3581400" cy="609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>«Волшебное кольцо»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sz="half" idx="2"/>
          </p:nvPr>
        </p:nvSpPr>
        <p:spPr>
          <a:xfrm>
            <a:off x="4648200" y="1600200"/>
            <a:ext cx="4114800" cy="609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/>
              <a:t>     </a:t>
            </a:r>
            <a:r>
              <a:rPr lang="ru-RU" sz="3600" b="1" dirty="0">
                <a:solidFill>
                  <a:srgbClr val="002060"/>
                </a:solidFill>
                <a:latin typeface="Comic Sans MS" pitchFamily="66" charset="0"/>
              </a:rPr>
              <a:t>«Ёжик в тумане»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8" name="Picture 4" descr="623119_2926-800x6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3528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29" name="Picture 5" descr="1234001236_proclogodnii-sn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228600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31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152400" y="1143000"/>
            <a:ext cx="4572000" cy="1524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«Падал прошлогодний снег»</a:t>
            </a:r>
          </a:p>
        </p:txBody>
      </p:sp>
      <p:sp>
        <p:nvSpPr>
          <p:cNvPr id="103432" name="Rectangle 8"/>
          <p:cNvSpPr>
            <a:spLocks noGrp="1" noChangeArrowheads="1"/>
          </p:cNvSpPr>
          <p:nvPr>
            <p:ph sz="half" idx="2"/>
          </p:nvPr>
        </p:nvSpPr>
        <p:spPr>
          <a:xfrm>
            <a:off x="5257800" y="4724400"/>
            <a:ext cx="3200400" cy="990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>« 33 попугая»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34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34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8" name="Picture 4" descr="vozv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381000"/>
            <a:ext cx="39116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10" name="Picture 6" descr="antilop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352800"/>
            <a:ext cx="4140200" cy="320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912" name="Rectangle 8"/>
          <p:cNvSpPr>
            <a:spLocks noGrp="1" noChangeArrowheads="1"/>
          </p:cNvSpPr>
          <p:nvPr>
            <p:ph sz="half" idx="1"/>
          </p:nvPr>
        </p:nvSpPr>
        <p:spPr>
          <a:xfrm>
            <a:off x="457200" y="1295400"/>
            <a:ext cx="4038600" cy="9144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«Возвращение блудного попугая»</a:t>
            </a:r>
          </a:p>
        </p:txBody>
      </p:sp>
      <p:sp>
        <p:nvSpPr>
          <p:cNvPr id="123913" name="Rectangle 9"/>
          <p:cNvSpPr>
            <a:spLocks noGrp="1" noChangeArrowheads="1"/>
          </p:cNvSpPr>
          <p:nvPr>
            <p:ph sz="half" idx="2"/>
          </p:nvPr>
        </p:nvSpPr>
        <p:spPr>
          <a:xfrm>
            <a:off x="5029200" y="4800600"/>
            <a:ext cx="3886200" cy="68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«Золотая антилопа»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2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39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3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39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2" name="Picture 4" descr="1153832__00_13_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4191000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33" name="Picture 5" descr="razny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505200"/>
            <a:ext cx="4191000" cy="315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934" name="Rectangle 6"/>
          <p:cNvSpPr>
            <a:spLocks noChangeArrowheads="1"/>
          </p:cNvSpPr>
          <p:nvPr/>
        </p:nvSpPr>
        <p:spPr bwMode="auto">
          <a:xfrm>
            <a:off x="4724400" y="1295400"/>
            <a:ext cx="413385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«Вовка в тридевятом царстве»</a:t>
            </a:r>
          </a:p>
        </p:txBody>
      </p:sp>
      <p:sp>
        <p:nvSpPr>
          <p:cNvPr id="124935" name="Rectangle 7"/>
          <p:cNvSpPr>
            <a:spLocks noChangeArrowheads="1"/>
          </p:cNvSpPr>
          <p:nvPr/>
        </p:nvSpPr>
        <p:spPr bwMode="auto">
          <a:xfrm>
            <a:off x="1371600" y="4732338"/>
            <a:ext cx="338906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«Разные колеса»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49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4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49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124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4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6" name="Picture 4" descr="1292778107_6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304800"/>
            <a:ext cx="4368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957" name="Picture 5" descr="kreativ_na_pjatnitsu_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6576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958" name="Rectangle 6"/>
          <p:cNvSpPr>
            <a:spLocks noChangeArrowheads="1"/>
          </p:cNvSpPr>
          <p:nvPr/>
        </p:nvSpPr>
        <p:spPr bwMode="auto">
          <a:xfrm>
            <a:off x="313612" y="2229083"/>
            <a:ext cx="37818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«Веселая карусель»</a:t>
            </a:r>
          </a:p>
        </p:txBody>
      </p:sp>
      <p:sp>
        <p:nvSpPr>
          <p:cNvPr id="125959" name="Rectangle 7"/>
          <p:cNvSpPr>
            <a:spLocks noChangeArrowheads="1"/>
          </p:cNvSpPr>
          <p:nvPr/>
        </p:nvSpPr>
        <p:spPr bwMode="auto">
          <a:xfrm>
            <a:off x="4572000" y="4648200"/>
            <a:ext cx="4267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"Приключения капитана Врунгеля"</a:t>
            </a:r>
          </a:p>
        </p:txBody>
      </p:sp>
      <p:pic>
        <p:nvPicPr>
          <p:cNvPr id="21510" name="Picture 8" descr="babochkia-309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293068">
            <a:off x="355600" y="495300"/>
            <a:ext cx="2057400" cy="153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59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59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6" descr="alenkij_tsvetoche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4495800" cy="331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7" descr="beabe36d699b37aba83a1f3422bd29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505200"/>
            <a:ext cx="4038600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5160168" y="1295400"/>
            <a:ext cx="406072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«Аленький цветочек»</a:t>
            </a:r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796925" y="4873625"/>
            <a:ext cx="3775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"Дудочка и Кувшинчик"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5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5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2" name="Picture 4" descr="1259548213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228600"/>
            <a:ext cx="42164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3" name="Picture 5" descr="bobi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4290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533400" y="1300163"/>
            <a:ext cx="3979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«Котенок по имени Гав»</a:t>
            </a:r>
          </a:p>
        </p:txBody>
      </p:sp>
      <p:sp>
        <p:nvSpPr>
          <p:cNvPr id="104455" name="Rectangle 7"/>
          <p:cNvSpPr>
            <a:spLocks noChangeArrowheads="1"/>
          </p:cNvSpPr>
          <p:nvPr/>
        </p:nvSpPr>
        <p:spPr bwMode="auto">
          <a:xfrm>
            <a:off x="4876800" y="4495800"/>
            <a:ext cx="4038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«БАРБОС В ГОСТЯХ У БОБИКА»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44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44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01labc6be12860371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01140"/>
            <a:ext cx="37338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0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2400300" y="914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«Кошкин дом»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BD80058-79BF-4D30-8C4A-521EC1F709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956" y="3053664"/>
            <a:ext cx="3819525" cy="3600450"/>
          </a:xfrm>
          <a:prstGeom prst="rect">
            <a:avLst/>
          </a:prstGeom>
        </p:spPr>
      </p:pic>
      <p:sp>
        <p:nvSpPr>
          <p:cNvPr id="6" name="Rectangle 10">
            <a:extLst>
              <a:ext uri="{FF2B5EF4-FFF2-40B4-BE49-F238E27FC236}">
                <a16:creationId xmlns:a16="http://schemas.microsoft.com/office/drawing/2014/main" id="{D4E05F09-0B57-44BC-A33C-492FADEF90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749511" y="428238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3600" kern="0" dirty="0">
                <a:solidFill>
                  <a:srgbClr val="002060"/>
                </a:solidFill>
                <a:latin typeface="Comic Sans MS" pitchFamily="66" charset="0"/>
              </a:rPr>
              <a:t>«Ивашка из дворца </a:t>
            </a:r>
          </a:p>
          <a:p>
            <a:pPr eaLnBrk="1" hangingPunct="1">
              <a:defRPr/>
            </a:pPr>
            <a:r>
              <a:rPr lang="ru-RU" sz="3600" kern="0" dirty="0">
                <a:solidFill>
                  <a:srgbClr val="002060"/>
                </a:solidFill>
                <a:latin typeface="Comic Sans MS" pitchFamily="66" charset="0"/>
              </a:rPr>
              <a:t>Пионеров»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5" name="Picture 7" descr="cs1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3581400"/>
            <a:ext cx="3962400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8" descr="e88671a16d7073857d0993a92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8600"/>
            <a:ext cx="4495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5486400" y="1391305"/>
            <a:ext cx="25202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"Щелкунчик»</a:t>
            </a: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609600" y="4881563"/>
            <a:ext cx="39276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"Сказка о царе Салтане"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5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9" name="Picture 7" descr="IIAPV_447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3505200"/>
            <a:ext cx="4267200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8" descr="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04800"/>
            <a:ext cx="4038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3" name="Rectangle 11"/>
          <p:cNvSpPr>
            <a:spLocks noGrp="1" noChangeArrowheads="1"/>
          </p:cNvSpPr>
          <p:nvPr>
            <p:ph sz="half" idx="4294967295"/>
          </p:nvPr>
        </p:nvSpPr>
        <p:spPr>
          <a:xfrm>
            <a:off x="4724400" y="1600200"/>
            <a:ext cx="3810000" cy="609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/>
              <a:t> </a:t>
            </a:r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« Крот в зоопарке»</a:t>
            </a:r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152400" y="5029200"/>
            <a:ext cx="4271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"Паровозик из Ромашкова"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8" name="Picture 4" descr="5789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44196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89" name="Rectangle 5"/>
          <p:cNvSpPr>
            <a:spLocks noChangeArrowheads="1"/>
          </p:cNvSpPr>
          <p:nvPr/>
        </p:nvSpPr>
        <p:spPr bwMode="auto">
          <a:xfrm>
            <a:off x="228600" y="4953000"/>
            <a:ext cx="4648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«ПРОГУЛКА КОТА ЛЕОПОЛЬДА»</a:t>
            </a:r>
          </a:p>
        </p:txBody>
      </p:sp>
      <p:pic>
        <p:nvPicPr>
          <p:cNvPr id="118790" name="Picture 6" descr="p_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3505200"/>
            <a:ext cx="4191000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91" name="Rectangle 7"/>
          <p:cNvSpPr>
            <a:spLocks noChangeArrowheads="1"/>
          </p:cNvSpPr>
          <p:nvPr/>
        </p:nvSpPr>
        <p:spPr bwMode="auto">
          <a:xfrm>
            <a:off x="4953000" y="1604963"/>
            <a:ext cx="403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"Бременские музыканты»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8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8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8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8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81" name="Picture 5" descr="ded_moroz_i_leto_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04800"/>
            <a:ext cx="4191000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2" name="Picture 6" descr="1367135_1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429000"/>
            <a:ext cx="4343400" cy="323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6984" name="Rectangle 8"/>
          <p:cNvSpPr>
            <a:spLocks noChangeArrowheads="1"/>
          </p:cNvSpPr>
          <p:nvPr/>
        </p:nvSpPr>
        <p:spPr bwMode="auto">
          <a:xfrm>
            <a:off x="4724402" y="1219200"/>
            <a:ext cx="3243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"Дед Мороз и лето"</a:t>
            </a:r>
          </a:p>
        </p:txBody>
      </p:sp>
      <p:sp>
        <p:nvSpPr>
          <p:cNvPr id="126985" name="Rectangle 9"/>
          <p:cNvSpPr>
            <a:spLocks noChangeArrowheads="1"/>
          </p:cNvSpPr>
          <p:nvPr/>
        </p:nvSpPr>
        <p:spPr bwMode="auto">
          <a:xfrm>
            <a:off x="1295400" y="4960938"/>
            <a:ext cx="28761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«Серая шейка»</a:t>
            </a:r>
          </a:p>
        </p:txBody>
      </p:sp>
      <p:sp>
        <p:nvSpPr>
          <p:cNvPr id="27654" name="AutoShape 10"/>
          <p:cNvSpPr>
            <a:spLocks noChangeArrowheads="1"/>
          </p:cNvSpPr>
          <p:nvPr/>
        </p:nvSpPr>
        <p:spPr bwMode="auto">
          <a:xfrm>
            <a:off x="228600" y="5715000"/>
            <a:ext cx="914400" cy="914400"/>
          </a:xfrm>
          <a:prstGeom prst="star4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6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69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6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69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WordArt 4"/>
          <p:cNvSpPr>
            <a:spLocks noChangeArrowheads="1" noChangeShapeType="1" noTextEdit="1"/>
          </p:cNvSpPr>
          <p:nvPr/>
        </p:nvSpPr>
        <p:spPr bwMode="auto">
          <a:xfrm>
            <a:off x="1066800" y="1295400"/>
            <a:ext cx="7772400" cy="4648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2338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Молодцы!!!!</a:t>
            </a:r>
          </a:p>
        </p:txBody>
      </p:sp>
      <p:pic>
        <p:nvPicPr>
          <p:cNvPr id="46083" name="Picture 9" descr="balloons22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152400"/>
            <a:ext cx="6191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10" descr="balloons22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2362200"/>
            <a:ext cx="6191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11" descr="balloons22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2400" y="4533900"/>
            <a:ext cx="6191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004" name="tada.wav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8458200" y="708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005" name="Picture 13">
            <a:hlinkClick r:id="" action="ppaction://media"/>
          </p:cNvPr>
          <p:cNvPicPr>
            <a:picLocks noChangeAspect="1" noChangeArrowheads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7620000" y="70104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9" fill="hold"/>
                                        <p:tgtEl>
                                          <p:spTgt spid="850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93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4745" fill="hold"/>
                                        <p:tgtEl>
                                          <p:spTgt spid="850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5004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500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9cfdd8769fa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657600"/>
            <a:ext cx="4114800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Каникулы_бонифация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228600"/>
            <a:ext cx="44196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4" name="Rectangle 12"/>
          <p:cNvSpPr>
            <a:spLocks noGrp="1" noChangeArrowheads="1"/>
          </p:cNvSpPr>
          <p:nvPr>
            <p:ph sz="half" idx="4294967295"/>
          </p:nvPr>
        </p:nvSpPr>
        <p:spPr>
          <a:xfrm>
            <a:off x="304800" y="685800"/>
            <a:ext cx="40386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/>
              <a:t>                                           </a:t>
            </a:r>
            <a:r>
              <a:rPr lang="ru-RU" sz="3600" dirty="0">
                <a:solidFill>
                  <a:srgbClr val="002060"/>
                </a:solidFill>
                <a:latin typeface="Comic Sans MS" pitchFamily="66" charset="0"/>
              </a:rPr>
              <a:t>«</a:t>
            </a:r>
            <a:r>
              <a:rPr lang="ru-RU" sz="3600" b="1" dirty="0">
                <a:solidFill>
                  <a:srgbClr val="002060"/>
                </a:solidFill>
                <a:latin typeface="Comic Sans MS" pitchFamily="66" charset="0"/>
              </a:rPr>
              <a:t>Каникулы Бонифация»</a:t>
            </a:r>
          </a:p>
        </p:txBody>
      </p:sp>
      <p:sp>
        <p:nvSpPr>
          <p:cNvPr id="8207" name="Rectangle 15"/>
          <p:cNvSpPr>
            <a:spLocks noGrp="1" noChangeArrowheads="1"/>
          </p:cNvSpPr>
          <p:nvPr>
            <p:ph sz="quarter" idx="4294967295"/>
          </p:nvPr>
        </p:nvSpPr>
        <p:spPr>
          <a:xfrm>
            <a:off x="4800600" y="4648200"/>
            <a:ext cx="3962400" cy="990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>
                <a:solidFill>
                  <a:srgbClr val="002060"/>
                </a:solidFill>
              </a:rPr>
              <a:t>    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«</a:t>
            </a: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Конек-  горбунок»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rr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3505200"/>
            <a:ext cx="3886200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4" name="Rectangle 18"/>
          <p:cNvSpPr>
            <a:spLocks noGrp="1" noChangeArrowheads="1"/>
          </p:cNvSpPr>
          <p:nvPr>
            <p:ph sz="quarter" idx="4294967295"/>
          </p:nvPr>
        </p:nvSpPr>
        <p:spPr>
          <a:xfrm>
            <a:off x="457200" y="4191000"/>
            <a:ext cx="4038600" cy="1371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«Сказка о рыбаке и рыбке»</a:t>
            </a:r>
          </a:p>
        </p:txBody>
      </p:sp>
      <p:sp>
        <p:nvSpPr>
          <p:cNvPr id="9240" name="Rectangle 24"/>
          <p:cNvSpPr>
            <a:spLocks noGrp="1" noChangeArrowheads="1"/>
          </p:cNvSpPr>
          <p:nvPr>
            <p:ph sz="quarter" idx="4294967295"/>
          </p:nvPr>
        </p:nvSpPr>
        <p:spPr>
          <a:xfrm>
            <a:off x="4800600" y="1143000"/>
            <a:ext cx="4038600" cy="914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    «Чебурашка»</a:t>
            </a:r>
          </a:p>
        </p:txBody>
      </p:sp>
      <p:pic>
        <p:nvPicPr>
          <p:cNvPr id="9243" name="Picture 27" descr="129085708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81000"/>
            <a:ext cx="4286250" cy="323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29" descr="babochkia-13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152400"/>
            <a:ext cx="12192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03" name="Picture 19" descr="2eb0d7ac75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200400"/>
            <a:ext cx="4419600" cy="334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4" name="Picture 20" descr="2490694718ee21bcfc1418ac547_pre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52400"/>
            <a:ext cx="3962400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6" name="Rectangle 22"/>
          <p:cNvSpPr>
            <a:spLocks noGrp="1" noChangeArrowheads="1"/>
          </p:cNvSpPr>
          <p:nvPr>
            <p:ph sz="half" idx="1"/>
          </p:nvPr>
        </p:nvSpPr>
        <p:spPr>
          <a:xfrm>
            <a:off x="914400" y="990600"/>
            <a:ext cx="3048000" cy="762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200" b="1" dirty="0">
                <a:solidFill>
                  <a:srgbClr val="002060"/>
                </a:solidFill>
                <a:latin typeface="Comic Sans MS" pitchFamily="66" charset="0"/>
              </a:rPr>
              <a:t>«Антошка»</a:t>
            </a:r>
          </a:p>
        </p:txBody>
      </p:sp>
      <p:sp>
        <p:nvSpPr>
          <p:cNvPr id="16407" name="Rectangle 23"/>
          <p:cNvSpPr>
            <a:spLocks noGrp="1" noChangeArrowheads="1"/>
          </p:cNvSpPr>
          <p:nvPr>
            <p:ph sz="half" idx="2"/>
          </p:nvPr>
        </p:nvSpPr>
        <p:spPr>
          <a:xfrm>
            <a:off x="4953000" y="4648200"/>
            <a:ext cx="3962400" cy="11779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dirty="0">
                <a:solidFill>
                  <a:srgbClr val="002060"/>
                </a:solidFill>
                <a:latin typeface="Comic Sans MS" pitchFamily="66" charset="0"/>
              </a:rPr>
              <a:t>«Мама для мамонтёнка»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4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6" name="Picture 4" descr="malysh_i_karls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04800"/>
            <a:ext cx="6934200" cy="515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5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55626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«Малыш и Карлсон»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6" name="Picture 4" descr="Tr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8600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597" name="Picture 5" descr="820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3505200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599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609600" y="4648200"/>
            <a:ext cx="3581400" cy="9144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«Тайна третьей планеты»</a:t>
            </a:r>
          </a:p>
        </p:txBody>
      </p:sp>
      <p:sp>
        <p:nvSpPr>
          <p:cNvPr id="110600" name="Rectangle 8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>
                <a:solidFill>
                  <a:srgbClr val="002060"/>
                </a:solidFill>
              </a:rPr>
              <a:t>       </a:t>
            </a: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«Каникулы в Простоквашино»</a:t>
            </a:r>
          </a:p>
        </p:txBody>
      </p:sp>
      <p:pic>
        <p:nvPicPr>
          <p:cNvPr id="11270" name="Picture 9" descr="jivotniea-327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228600"/>
            <a:ext cx="88423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0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06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0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20" name="Picture 4" descr="letuchi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228600"/>
            <a:ext cx="42164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621" name="Picture 5" descr="0b6a5fd7367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505200"/>
            <a:ext cx="4191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623" name="Rectangle 7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«Летучий корабль»</a:t>
            </a:r>
          </a:p>
        </p:txBody>
      </p:sp>
      <p:sp>
        <p:nvSpPr>
          <p:cNvPr id="111624" name="Rectangle 8"/>
          <p:cNvSpPr>
            <a:spLocks noGrp="1" noChangeArrowheads="1"/>
          </p:cNvSpPr>
          <p:nvPr>
            <p:ph sz="half" idx="2"/>
          </p:nvPr>
        </p:nvSpPr>
        <p:spPr>
          <a:xfrm>
            <a:off x="4953000" y="4724400"/>
            <a:ext cx="3429000" cy="68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>
                <a:solidFill>
                  <a:srgbClr val="002060"/>
                </a:solidFill>
                <a:latin typeface="Comic Sans MS" pitchFamily="66" charset="0"/>
              </a:rPr>
              <a:t>«Большой УХ»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16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16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20" name="Picture 12" descr="d3c83735f0a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1143000" y="4572000"/>
            <a:ext cx="2819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«Как львёнок и черепаха пели песенку»  </a:t>
            </a:r>
          </a:p>
        </p:txBody>
      </p:sp>
      <p:pic>
        <p:nvPicPr>
          <p:cNvPr id="17423" name="Picture 15" descr="1748589_126581873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6576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5029200" y="1758950"/>
            <a:ext cx="3749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«</a:t>
            </a:r>
            <a:r>
              <a:rPr lang="ru-RU" sz="2800" b="1" dirty="0" err="1">
                <a:solidFill>
                  <a:srgbClr val="002060"/>
                </a:solidFill>
                <a:latin typeface="Comic Sans MS" pitchFamily="66" charset="0"/>
              </a:rPr>
              <a:t>Трям</a:t>
            </a:r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! Здравствуй!"</a:t>
            </a:r>
          </a:p>
        </p:txBody>
      </p:sp>
      <p:pic>
        <p:nvPicPr>
          <p:cNvPr id="13318" name="Picture 17" descr="jivotniea-3810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5715000"/>
            <a:ext cx="12287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7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лен">
  <a:themeElements>
    <a:clrScheme name="Клен 7">
      <a:dk1>
        <a:srgbClr val="80ACC4"/>
      </a:dk1>
      <a:lt1>
        <a:srgbClr val="FFFFFF"/>
      </a:lt1>
      <a:dk2>
        <a:srgbClr val="B3D1DF"/>
      </a:dk2>
      <a:lt2>
        <a:srgbClr val="FFFFFF"/>
      </a:lt2>
      <a:accent1>
        <a:srgbClr val="5089A8"/>
      </a:accent1>
      <a:accent2>
        <a:srgbClr val="BBC6DB"/>
      </a:accent2>
      <a:accent3>
        <a:srgbClr val="D6E5EC"/>
      </a:accent3>
      <a:accent4>
        <a:srgbClr val="DADADA"/>
      </a:accent4>
      <a:accent5>
        <a:srgbClr val="B3C4D1"/>
      </a:accent5>
      <a:accent6>
        <a:srgbClr val="A9B3C6"/>
      </a:accent6>
      <a:hlink>
        <a:srgbClr val="0000FF"/>
      </a:hlink>
      <a:folHlink>
        <a:srgbClr val="006699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584</TotalTime>
  <Words>227</Words>
  <Application>Microsoft Office PowerPoint</Application>
  <PresentationFormat>Экран (4:3)</PresentationFormat>
  <Paragraphs>47</Paragraphs>
  <Slides>24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Comic Sans MS</vt:lpstr>
      <vt:lpstr>Times New Roman</vt:lpstr>
      <vt:lpstr>Wingdings</vt:lpstr>
      <vt:lpstr>Клен</vt:lpstr>
      <vt:lpstr>Добрые мультфильмы пионерского детства</vt:lpstr>
      <vt:lpstr>«Кошкин дом»</vt:lpstr>
      <vt:lpstr>Презентация PowerPoint</vt:lpstr>
      <vt:lpstr>Презентация PowerPoint</vt:lpstr>
      <vt:lpstr>Презентация PowerPoint</vt:lpstr>
      <vt:lpstr>«Малыш и Карлсон»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Ludmila</dc:creator>
  <cp:lastModifiedBy>lussy8101@gmail.com</cp:lastModifiedBy>
  <cp:revision>19</cp:revision>
  <cp:lastPrinted>1601-01-01T00:00:00Z</cp:lastPrinted>
  <dcterms:created xsi:type="dcterms:W3CDTF">1601-01-01T00:00:00Z</dcterms:created>
  <dcterms:modified xsi:type="dcterms:W3CDTF">2024-05-12T17:50:38Z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