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6" r:id="rId3"/>
    <p:sldId id="275" r:id="rId4"/>
    <p:sldId id="292" r:id="rId5"/>
    <p:sldId id="293" r:id="rId6"/>
    <p:sldId id="274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61" r:id="rId15"/>
    <p:sldId id="276" r:id="rId16"/>
    <p:sldId id="269" r:id="rId17"/>
    <p:sldId id="270" r:id="rId18"/>
    <p:sldId id="271" r:id="rId19"/>
    <p:sldId id="294" r:id="rId20"/>
    <p:sldId id="273" r:id="rId21"/>
    <p:sldId id="272" r:id="rId22"/>
    <p:sldId id="263" r:id="rId23"/>
    <p:sldId id="262" r:id="rId24"/>
    <p:sldId id="264" r:id="rId25"/>
    <p:sldId id="265" r:id="rId26"/>
    <p:sldId id="266" r:id="rId27"/>
    <p:sldId id="290" r:id="rId28"/>
    <p:sldId id="291" r:id="rId29"/>
    <p:sldId id="259" r:id="rId30"/>
    <p:sldId id="302" r:id="rId31"/>
    <p:sldId id="268" r:id="rId32"/>
    <p:sldId id="289" r:id="rId33"/>
    <p:sldId id="288" r:id="rId34"/>
    <p:sldId id="284" r:id="rId35"/>
    <p:sldId id="303" r:id="rId36"/>
    <p:sldId id="287" r:id="rId37"/>
    <p:sldId id="299" r:id="rId38"/>
    <p:sldId id="301" r:id="rId39"/>
    <p:sldId id="286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64294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ГБПОУ РС (Я)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Арктический колледж народов Севера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01056" cy="471490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Внеклассное занятие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Познавательная викторина, посвященная Дню Республики Саха (Якутия) 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Разработчик:</a:t>
            </a:r>
          </a:p>
          <a:p>
            <a:pPr algn="r"/>
            <a:r>
              <a:rPr lang="ru-RU" sz="2800" b="1" dirty="0" err="1" smtClean="0">
                <a:solidFill>
                  <a:srgbClr val="002060"/>
                </a:solidFill>
              </a:rPr>
              <a:t>Булдакова</a:t>
            </a:r>
            <a:r>
              <a:rPr lang="ru-RU" sz="2800" b="1" dirty="0" smtClean="0">
                <a:solidFill>
                  <a:srgbClr val="002060"/>
                </a:solidFill>
              </a:rPr>
              <a:t> А.М. – преподаватель ОГСЭ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«История» АКНС </a:t>
            </a:r>
          </a:p>
          <a:p>
            <a:pPr algn="r"/>
            <a:endParaRPr lang="ru-RU" sz="28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п. Черский - 2018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428604"/>
            <a:ext cx="4943452" cy="157163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Национальный герой </a:t>
            </a:r>
            <a:r>
              <a:rPr lang="ru-RU" sz="3200" b="1" dirty="0" err="1" smtClean="0">
                <a:solidFill>
                  <a:srgbClr val="FF0000"/>
                </a:solidFill>
              </a:rPr>
              <a:t>Манчаары</a:t>
            </a:r>
            <a:r>
              <a:rPr lang="ru-RU" sz="3200" b="1" dirty="0" smtClean="0">
                <a:solidFill>
                  <a:srgbClr val="FF0000"/>
                </a:solidFill>
              </a:rPr>
              <a:t> – Василий Федорович </a:t>
            </a:r>
            <a:r>
              <a:rPr lang="ru-RU" sz="3200" b="1" dirty="0" err="1" smtClean="0">
                <a:solidFill>
                  <a:srgbClr val="FF0000"/>
                </a:solidFill>
              </a:rPr>
              <a:t>Слободчиков</a:t>
            </a:r>
            <a:r>
              <a:rPr lang="ru-RU" sz="3200" b="1" dirty="0" smtClean="0">
                <a:solidFill>
                  <a:srgbClr val="FF0000"/>
                </a:solidFill>
              </a:rPr>
              <a:t> (1805 – 1870)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7892" name="Picture 4" descr="http://sakhapress.ru/wp-content/uploads/2013/08/zagruzhennoe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2928958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4" name="Picture 6" descr="http://img1.cliparto.com/pic/s/200807/3387690-monument-to-yakut-national-he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00504"/>
            <a:ext cx="3214710" cy="2571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6" name="Picture 8" descr="http://www.svpressa.ru/photo/98300-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571744"/>
            <a:ext cx="5000660" cy="4000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Семен Дежнев (1605 – 1673)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meridian12.ru/wp-content/uploads/dezhnev-.pu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71612"/>
            <a:ext cx="4000528" cy="4929222"/>
          </a:xfrm>
          <a:prstGeom prst="rect">
            <a:avLst/>
          </a:prstGeom>
          <a:noFill/>
        </p:spPr>
      </p:pic>
      <p:pic>
        <p:nvPicPr>
          <p:cNvPr id="2052" name="Picture 4" descr="http://culbilibino.ru/wp-content/uploads/2015/09/%D0%94%D0%B5%D0%B6%D0%BD%D1%91%D0%B2-%D0%A1.%D0%98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857652" cy="46434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Памятники Семену Дежневу – русскому землепроходцу, мореходу, исследователю Северо-Восточной Сибири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meridian12.ru/wp-content/uploads/dezhnev-sem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3714776" cy="4286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www.peoples.ru/science/seafarers/dezhnev/dezhnev-120220070350037E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00240"/>
            <a:ext cx="3857652" cy="4286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Платон </a:t>
            </a:r>
            <a:r>
              <a:rPr lang="ru-RU" sz="3200" b="1" dirty="0" err="1" smtClean="0">
                <a:solidFill>
                  <a:srgbClr val="FF0000"/>
                </a:solidFill>
              </a:rPr>
              <a:t>Ойунский</a:t>
            </a:r>
            <a:r>
              <a:rPr lang="ru-RU" sz="3200" b="1" dirty="0" smtClean="0">
                <a:solidFill>
                  <a:srgbClr val="FF0000"/>
                </a:solidFill>
              </a:rPr>
              <a:t> (Слепцов) – основатель якутской литературы (1893 – 1939)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62" name="Picture 2" descr="http://letopisi.org/images/thumb/d/d3/Ploi.jpg/180px-Plo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3286148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4" name="Picture 4" descr="http://fotki.ykt.ru/albums/userpics/10012/42_79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928802"/>
            <a:ext cx="3209925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Легендарный </a:t>
            </a:r>
            <a:r>
              <a:rPr lang="ru-RU" b="1" dirty="0" err="1" smtClean="0">
                <a:solidFill>
                  <a:srgbClr val="FF0000"/>
                </a:solidFill>
              </a:rPr>
              <a:t>Тыгын</a:t>
            </a:r>
            <a:r>
              <a:rPr lang="ru-RU" b="1" dirty="0" smtClean="0">
                <a:solidFill>
                  <a:srgbClr val="FF0000"/>
                </a:solidFill>
              </a:rPr>
              <a:t> Дархан –предводитель народа </a:t>
            </a:r>
            <a:r>
              <a:rPr lang="ru-RU" b="1" dirty="0" err="1" smtClean="0">
                <a:solidFill>
                  <a:srgbClr val="FF0000"/>
                </a:solidFill>
              </a:rPr>
              <a:t>саха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dic.academic.ru/pictures/wiki/files/84/Tygyn_Darkh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786214" cy="4929222"/>
          </a:xfrm>
          <a:prstGeom prst="rect">
            <a:avLst/>
          </a:prstGeom>
          <a:noFill/>
        </p:spPr>
      </p:pic>
      <p:pic>
        <p:nvPicPr>
          <p:cNvPr id="18438" name="Picture 6" descr="http://cs608125.vk.me/v608125607/6230/ctfwyRWPAM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71612"/>
            <a:ext cx="3857652" cy="4829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Ф. М. Охлопков – Герой Советского Союза, знаменитый снайпер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://soviet-aces-1936-53.ru/snipers/abc/o/ohlopkov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143932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Белый медведь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6626" name="Picture 2" descr="http://galereika.org/_ph/141/2/905157831.jpg?14474237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571612"/>
            <a:ext cx="3429024" cy="4857784"/>
          </a:xfrm>
          <a:prstGeom prst="rect">
            <a:avLst/>
          </a:prstGeom>
          <a:noFill/>
        </p:spPr>
      </p:pic>
      <p:sp>
        <p:nvSpPr>
          <p:cNvPr id="26628" name="AutoShape 4" descr="http://katyaburg.ru/sites/default/files/pictures/zabavnie_jivotnie/beliy_medved_medvegonok_foto_37_glavnaja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://katyaburg.ru/sites/default/files/pictures/zabavnie_jivotnie/beliy_medved_medvegonok_foto_37_glavnaja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 descr="http://katyaburg.ru/sites/default/files/pictures/zabavnie_jivotnie/beliy_medved_medvegonok_foto_37_glavna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1571612"/>
            <a:ext cx="4845053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Стерх</a:t>
            </a:r>
            <a:r>
              <a:rPr lang="ru-RU" b="1" dirty="0" smtClean="0">
                <a:solidFill>
                  <a:srgbClr val="002060"/>
                </a:solidFill>
              </a:rPr>
              <a:t> – белый журавль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7650" name="Picture 2" descr="http://www.niboch.nsc.ru/lib/exe/fetch.php/sequest/projects/sterkh.png?w=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857652" cy="5072097"/>
          </a:xfrm>
          <a:prstGeom prst="rect">
            <a:avLst/>
          </a:prstGeom>
          <a:noFill/>
        </p:spPr>
      </p:pic>
      <p:pic>
        <p:nvPicPr>
          <p:cNvPr id="27652" name="Picture 4" descr="http://www.ens-newswire.com/ens/jun2010/20100617_siberiancra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8"/>
            <a:ext cx="3857651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Розовая</a:t>
            </a:r>
            <a:r>
              <a:rPr lang="ru-RU" b="1" dirty="0" smtClean="0">
                <a:solidFill>
                  <a:srgbClr val="002060"/>
                </a:solidFill>
              </a:rPr>
              <a:t> чайка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8674" name="AutoShape 2" descr="http://storage.onbird.ru/bird/photo/rozovaya-chayka/rozovaya-chayka%20foto%202%20%28onbird.ru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://storage.onbird.ru/bird/photo/rozovaya-chayka/rozovaya-chayka%20foto%202%20%28onbird.ru%2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://storage.onbird.ru/bird/photo/rozovaya-chayka/rozovaya-chayka%20foto%202%20%28onbird.ru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://www.sibirds.ru/taxons/1487/fronpi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143932" cy="4979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Стланик – вечнозеленый полукустарник, </a:t>
            </a:r>
            <a:r>
              <a:rPr lang="ru-RU" sz="4000" b="1" dirty="0" err="1" smtClean="0">
                <a:solidFill>
                  <a:schemeClr val="tx2"/>
                </a:solidFill>
              </a:rPr>
              <a:t>полудерево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://geobotany.narod.ru/dugi/ja-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78674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1"/>
            <a:ext cx="8358246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27 апреля – День Республики Саха (Якутия)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643050"/>
            <a:ext cx="7643866" cy="47863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fotki.ykt.ru/albums/userpics/2015/04-27/den_yakuti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78674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2" name="AutoShape 12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4" name="AutoShape 14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6" name="AutoShape 16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8" name="AutoShape 18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0" name="AutoShape 20" descr="http://totalpleasure.22web.org/zvety/197.jpg?ckattempt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2" name="AutoShape 22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4" name="AutoShape 24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6" name="AutoShape 26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8" name="AutoShape 28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0" name="AutoShape 30" descr="http://www.old.yktnews.ru/sites/default/files/imagecache/w480/story/2012/06/sardana.jpg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Сардаана</a:t>
            </a:r>
            <a:r>
              <a:rPr lang="ru-RU" b="1" dirty="0" smtClean="0">
                <a:solidFill>
                  <a:srgbClr val="002060"/>
                </a:solidFill>
              </a:rPr>
              <a:t> – огненная лилия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0752" name="AutoShape 32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4" name="AutoShape 34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6" name="AutoShape 36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8" name="AutoShape 38" descr="http://www.old.yktnews.ru/sites/default/files/imagecache/w480/story/2012/06/sarda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0" name="Picture 40" descr="http://www.sadcvetov.ru/uploads/posts/2009-02/1234655550_daurskaj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214422"/>
            <a:ext cx="3857652" cy="5286412"/>
          </a:xfrm>
          <a:prstGeom prst="rect">
            <a:avLst/>
          </a:prstGeom>
          <a:noFill/>
        </p:spPr>
      </p:pic>
      <p:pic>
        <p:nvPicPr>
          <p:cNvPr id="30764" name="Picture 44" descr="http://www.rastenya.com/cvety/cms-images/goods/s/liliya_grand_c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00504"/>
            <a:ext cx="4143404" cy="2571768"/>
          </a:xfrm>
          <a:prstGeom prst="rect">
            <a:avLst/>
          </a:prstGeom>
          <a:noFill/>
        </p:spPr>
      </p:pic>
      <p:pic>
        <p:nvPicPr>
          <p:cNvPr id="30766" name="Picture 46" descr="http://www2.fotki.ykt.ru/albums/userpics/32611/normal_1329873287_p1007_01_12_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4071966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Якутские алмазы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9698" name="Picture 2" descr="http://www.vl.ru/afisha/uploads/events/69c/5062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14422"/>
            <a:ext cx="4071966" cy="5214974"/>
          </a:xfrm>
          <a:prstGeom prst="rect">
            <a:avLst/>
          </a:prstGeom>
          <a:noFill/>
        </p:spPr>
      </p:pic>
      <p:pic>
        <p:nvPicPr>
          <p:cNvPr id="29700" name="Picture 4" descr="http://g.io.ua/img_aa/large/0144/39/014439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857628"/>
            <a:ext cx="4344987" cy="2571768"/>
          </a:xfrm>
          <a:prstGeom prst="rect">
            <a:avLst/>
          </a:prstGeom>
          <a:noFill/>
        </p:spPr>
      </p:pic>
      <p:pic>
        <p:nvPicPr>
          <p:cNvPr id="29702" name="Picture 6" descr="http://pro-kamni.ru/wp-content/uploads/2011/05/2011-05-07_175408-alrosa-yakutskie-almazy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1214422"/>
            <a:ext cx="4267200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Ысыах</a:t>
            </a:r>
            <a:r>
              <a:rPr lang="ru-RU" b="1" dirty="0" smtClean="0">
                <a:solidFill>
                  <a:srgbClr val="002060"/>
                </a:solidFill>
              </a:rPr>
              <a:t> – национальный праздник якутов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482" name="Picture 2" descr="http://dv-region.ru/images/photos/medium/article9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429684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001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Варган  – древнейший самозвучащий язычковый музыкальный инструмент, известен в мире 5 тысяч лет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9460" name="Picture 4" descr="http://v2015.kamwa.ru/u_pics/Homus_2_yazy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14393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Хапсагай</a:t>
            </a:r>
            <a:r>
              <a:rPr lang="ru-RU" b="1" dirty="0" smtClean="0">
                <a:solidFill>
                  <a:srgbClr val="002060"/>
                </a:solidFill>
              </a:rPr>
              <a:t> – якутская национальная борьба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http://bezformata.ru/content/Images/000/011/520/image115204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21537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Бастынга</a:t>
            </a:r>
            <a:r>
              <a:rPr lang="ru-RU" b="1" dirty="0" smtClean="0">
                <a:solidFill>
                  <a:srgbClr val="002060"/>
                </a:solidFill>
              </a:rPr>
              <a:t> – украшение на голову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https://robotesse.files.wordpress.com/2015/07/x_7a03cf2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4000528" cy="5286412"/>
          </a:xfrm>
          <a:prstGeom prst="rect">
            <a:avLst/>
          </a:prstGeom>
          <a:noFill/>
        </p:spPr>
      </p:pic>
      <p:pic>
        <p:nvPicPr>
          <p:cNvPr id="22532" name="Picture 4" descr="http://handmade-master.ru/wp-content/uploads/2013/01/DSC02047-242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3714776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Диринг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Юрях</a:t>
            </a:r>
            <a:r>
              <a:rPr lang="ru-RU" b="1" dirty="0" smtClean="0">
                <a:solidFill>
                  <a:srgbClr val="002060"/>
                </a:solidFill>
              </a:rPr>
              <a:t> – древнейшая стоянка Якутии эпохи палеолита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3554" name="Picture 2" descr="http://www.rusif.ru/vremya-istorii/gm-Russia/rus-vremya-do/images/Diring-Yuryah/300x200_diring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8001056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Стоянке </a:t>
            </a:r>
            <a:r>
              <a:rPr lang="ru-RU" sz="3600" b="1" dirty="0" err="1" smtClean="0">
                <a:solidFill>
                  <a:srgbClr val="002060"/>
                </a:solidFill>
              </a:rPr>
              <a:t>Диринг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Юрях</a:t>
            </a:r>
            <a:r>
              <a:rPr lang="ru-RU" sz="3600" b="1" dirty="0" smtClean="0">
                <a:solidFill>
                  <a:srgbClr val="002060"/>
                </a:solidFill>
              </a:rPr>
              <a:t> – 2,5 млн. лет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7106" name="Picture 2" descr="http://cs424226.vk.me/u9246252/video/l_8033c2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786214" cy="2286001"/>
          </a:xfrm>
          <a:prstGeom prst="rect">
            <a:avLst/>
          </a:prstGeom>
          <a:noFill/>
        </p:spPr>
      </p:pic>
      <p:pic>
        <p:nvPicPr>
          <p:cNvPr id="47110" name="Picture 6" descr="http://xn-----6kcbac1azfofe4cmqhvgl0bzre.xn--p1ai/upload/video/q14BqBHyIX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643314"/>
            <a:ext cx="4000528" cy="2928958"/>
          </a:xfrm>
          <a:prstGeom prst="rect">
            <a:avLst/>
          </a:prstGeom>
          <a:noFill/>
        </p:spPr>
      </p:pic>
      <p:pic>
        <p:nvPicPr>
          <p:cNvPr id="47112" name="Picture 8" descr="http://cdn.warfiles.ru/uploads/images/2013/061/kgva2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3929090" cy="2857520"/>
          </a:xfrm>
          <a:prstGeom prst="rect">
            <a:avLst/>
          </a:prstGeom>
          <a:noFill/>
        </p:spPr>
      </p:pic>
      <p:pic>
        <p:nvPicPr>
          <p:cNvPr id="47114" name="Picture 10" descr="http://klubogromnoenebo.narod2.ru/olderfiles/2/orudiy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214422"/>
            <a:ext cx="4214842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Якутский Дед Мороз – </a:t>
            </a:r>
            <a:r>
              <a:rPr lang="ru-RU" sz="3600" b="1" dirty="0" err="1" smtClean="0">
                <a:solidFill>
                  <a:srgbClr val="002060"/>
                </a:solidFill>
              </a:rPr>
              <a:t>Эхээ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Дьыл</a:t>
            </a:r>
            <a:r>
              <a:rPr lang="ru-RU" sz="3600" b="1" dirty="0" smtClean="0">
                <a:solidFill>
                  <a:srgbClr val="002060"/>
                </a:solidFill>
              </a:rPr>
              <a:t> или </a:t>
            </a:r>
            <a:r>
              <a:rPr lang="ru-RU" sz="3600" b="1" dirty="0" err="1" smtClean="0">
                <a:solidFill>
                  <a:srgbClr val="002060"/>
                </a:solidFill>
              </a:rPr>
              <a:t>Чысхан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8130" name="Picture 2" descr="http://radiovesti.ru/pics/b/331/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071966" cy="3786214"/>
          </a:xfrm>
          <a:prstGeom prst="rect">
            <a:avLst/>
          </a:prstGeom>
          <a:noFill/>
        </p:spPr>
      </p:pic>
      <p:pic>
        <p:nvPicPr>
          <p:cNvPr id="48132" name="Picture 4" descr="http://mc-uspex.ru/admin/ckfinder/userfiles/images/dr_deda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357298"/>
            <a:ext cx="3714776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Как назывался Якутск в </a:t>
            </a:r>
            <a:r>
              <a:rPr lang="en-US" b="1" dirty="0" smtClean="0">
                <a:solidFill>
                  <a:srgbClr val="00B050"/>
                </a:solidFill>
              </a:rPr>
              <a:t>XVII </a:t>
            </a:r>
            <a:r>
              <a:rPr lang="ru-RU" b="1" dirty="0" smtClean="0">
                <a:solidFill>
                  <a:srgbClr val="00B050"/>
                </a:solidFill>
              </a:rPr>
              <a:t>веке?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ttp://studblog.mechfac.ru/wp-content/uploads/2011/06/yakutsk17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14393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274638"/>
            <a:ext cx="2900354" cy="42259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Михаил Ефимович Николаев – первый Президент РС (Я)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(1991-200</a:t>
            </a:r>
            <a:r>
              <a:rPr lang="ru-RU" dirty="0" smtClean="0">
                <a:solidFill>
                  <a:srgbClr val="FF0000"/>
                </a:solidFill>
              </a:rPr>
              <a:t>2)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img0.liveinternet.ru/images/attach/c/1/51/166/51166026_Nikola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512765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www.pnp.ru/upload/userf2014/image2016/2016-04/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143932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B050"/>
                </a:solidFill>
              </a:rPr>
              <a:t>Берелехское</a:t>
            </a:r>
            <a:r>
              <a:rPr lang="ru-RU" sz="3600" b="1" dirty="0" smtClean="0">
                <a:solidFill>
                  <a:srgbClr val="00B050"/>
                </a:solidFill>
              </a:rPr>
              <a:t>  мамонтовое кладбище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25604" name="Picture 4" descr="http://www.oviont.ru/img_art/artpic24/art651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35824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Государственный герб РС (Я) принят законом 26 декабря 1992 г.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6082" name="Picture 2" descr="http://yakutsk.bezformata.ru/content/image71046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571500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Государственный флаг РС (Я) принят законом 14 октября 1992 г.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travelel.ru/wp-content/uploads/2011/08/%D0%A4%D0%BB%D0%B0%D0%B3-%D0%AF%D0%BA%D1%83%D1%82%D0%B8%D0%B8-150x1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28680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Иван </a:t>
            </a:r>
            <a:r>
              <a:rPr lang="ru-RU" sz="3600" b="1" dirty="0" err="1" smtClean="0">
                <a:solidFill>
                  <a:srgbClr val="00B050"/>
                </a:solidFill>
              </a:rPr>
              <a:t>Дементьевич</a:t>
            </a:r>
            <a:r>
              <a:rPr lang="ru-RU" sz="3600" b="1" dirty="0" smtClean="0">
                <a:solidFill>
                  <a:srgbClr val="00B050"/>
                </a:solidFill>
              </a:rPr>
              <a:t> Черский (1845 – 1892 гг.)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41986" name="Picture 2" descr="http://will-remember.ru/wp-content/uploads/2011-07-22/image15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3214710" cy="4643470"/>
          </a:xfrm>
          <a:prstGeom prst="rect">
            <a:avLst/>
          </a:prstGeom>
          <a:noFill/>
        </p:spPr>
      </p:pic>
      <p:pic>
        <p:nvPicPr>
          <p:cNvPr id="7170" name="Picture 2" descr="http://cdn.fishki.net/upload/post/201503/26/1479050/a70bf6b0106ded60e3b7dfe4dd01eec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643050"/>
            <a:ext cx="4643470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entstory.ru/wa-data/public/site/img/%D0%AF%D0%BA%D1%83%D1%82%D0%B8%D1%8F%2070%20%D1%87%D0%B5%D1%80%D1%81%D0%BA%D0%B8%D0%B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572500" cy="5572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463884" cy="65405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         Герб  </a:t>
            </a:r>
            <a:r>
              <a:rPr lang="ru-RU" sz="3200" b="1" dirty="0" err="1" smtClean="0">
                <a:solidFill>
                  <a:srgbClr val="00B050"/>
                </a:solidFill>
              </a:rPr>
              <a:t>Нижнеколымского</a:t>
            </a:r>
            <a:r>
              <a:rPr lang="ru-RU" sz="3200" b="1" dirty="0" smtClean="0">
                <a:solidFill>
                  <a:srgbClr val="00B050"/>
                </a:solidFill>
              </a:rPr>
              <a:t>  района РС (Якутия) 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44034" name="Picture 2" descr="http://img2.content.foto.mail.ru/community/arktika-/61/p-2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4005064"/>
            <a:ext cx="3672408" cy="26386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6" name="Picture 4" descr="http://img-fotki.yandex.ru/get/5101/gaba-lara.2/0_3804b_f4bf59ae_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93096"/>
            <a:ext cx="3999958" cy="2350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8" name="Picture 6" descr="http://www.bankgorodov.ru/public/photos/coa/257_bi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7496" y="1196752"/>
            <a:ext cx="3425034" cy="29289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040" name="Picture 8" descr="http://v.900igr.net:10/thumbi/pedagogika/Detskij-sad-shkola/0001-001-Proekt-Nachalnoj-shkoly-detskij-sad-Kochevoj-rodovoj-obschin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064" y="1412776"/>
            <a:ext cx="3567340" cy="2174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Чайнворд   «Республика Саха»</a:t>
            </a:r>
            <a:r>
              <a:rPr lang="ru-RU" sz="1800" dirty="0">
                <a:solidFill>
                  <a:srgbClr val="00B050"/>
                </a:solidFill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rgbClr val="00B05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53794143"/>
              </p:ext>
            </p:extLst>
          </p:nvPr>
        </p:nvGraphicFramePr>
        <p:xfrm>
          <a:off x="244299" y="908724"/>
          <a:ext cx="8582377" cy="5706350"/>
        </p:xfrm>
        <a:graphic>
          <a:graphicData uri="http://schemas.openxmlformats.org/drawingml/2006/table">
            <a:tbl>
              <a:tblPr firstRow="1" firstCol="1" bandRow="1"/>
              <a:tblGrid>
                <a:gridCol w="537012"/>
                <a:gridCol w="397132"/>
                <a:gridCol w="396596"/>
                <a:gridCol w="398204"/>
                <a:gridCol w="398697"/>
                <a:gridCol w="479088"/>
                <a:gridCol w="425537"/>
                <a:gridCol w="379981"/>
                <a:gridCol w="353720"/>
                <a:gridCol w="85172"/>
                <a:gridCol w="430854"/>
                <a:gridCol w="405748"/>
                <a:gridCol w="3894636"/>
              </a:tblGrid>
              <a:tr h="459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Это слово переводится с латинского языка как «правление большинства»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6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219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Императрица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России, учредившая герб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 Якутска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 веке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24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Автор многотомного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труда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«Якуты»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Один из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видов налога, выплачиваемых 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северными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народами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казну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Российской империи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32937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летнего якутского жилища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  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зимнего якутского жилища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этой реки переводится с эвенкийского как «Великая, могучая»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56972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Одна из крупных рек в Якутии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Знаменитая река, впадающая в Северный Ледовитый океан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Так звали жену Семена Дежнева    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822">
                <a:tc gridSpan="1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           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Один из миров  якутской мифологии 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                        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Так по – </a:t>
                      </a:r>
                      <a:r>
                        <a:rPr lang="ru-RU" sz="1200" b="1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тюркски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называли заложника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                                                     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Варган по – </a:t>
                      </a:r>
                      <a:r>
                        <a:rPr lang="ru-RU" sz="1200" b="1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тюркски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1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                                                             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Коронный символ Якутии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2" marR="59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49449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Антонов Е.П.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Нижнеколымский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улус: История. Культура. Фольклор. – Якутск: НКИ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2003.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Гоголев А.И. Истоки мифологии и традиционный календарь якутов. Научно-популярное издание. – Якутск: Изд-во Якутского университета, 2002.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Колесов М.И. История Колымского края. Ч.1.- Якутск: Национальное книжное издательство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1991.</a:t>
            </a: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Мостахов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С.Е. Русские путешественники-исследователи Якутии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начала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вв. – Якутск: 1982.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Третьяков А.А. Исторический очерк.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Среднеколымск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Якутск: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Якутполиграфиздат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1993.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– ресурс: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//yandex.ru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27461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Рефлексия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f.10-bal.ru/pars_docs/refs/9/8556/8556_html_m166abf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42968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428604"/>
            <a:ext cx="3186106" cy="307183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Вячеслав Анатольевич </a:t>
            </a:r>
            <a:r>
              <a:rPr lang="ru-RU" sz="3600" b="1" dirty="0" err="1" smtClean="0">
                <a:solidFill>
                  <a:srgbClr val="FF0000"/>
                </a:solidFill>
              </a:rPr>
              <a:t>Штыров</a:t>
            </a:r>
            <a:r>
              <a:rPr lang="ru-RU" sz="3600" b="1" dirty="0" smtClean="0">
                <a:solidFill>
                  <a:srgbClr val="FF0000"/>
                </a:solidFill>
              </a:rPr>
              <a:t> – Президент РС (Я)  с 2002 по  2010 гг.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fedpress.ru/sites/fedpress/files/amali_novskaya/news/exo-ykt_ru_3011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485778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74638"/>
            <a:ext cx="3071834" cy="35829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Е.А. Борисов - Президент РС (Я) с 2010 г.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 2014 г. – Глава Республики Саха (Якутия)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dirty="0"/>
          </a:p>
        </p:txBody>
      </p:sp>
      <p:pic>
        <p:nvPicPr>
          <p:cNvPr id="1026" name="Picture 2" descr="http://yakutsk.bezformata.ru/content/image825358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929222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74638"/>
            <a:ext cx="4686304" cy="2297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Эдуард Карлович Пекарский – автор словаря якутского языка (1858 – 1934)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http://www.1sn.ru/pictures/preview2/27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429024" cy="2286016"/>
          </a:xfrm>
          <a:prstGeom prst="rect">
            <a:avLst/>
          </a:prstGeom>
          <a:noFill/>
        </p:spPr>
      </p:pic>
      <p:pic>
        <p:nvPicPr>
          <p:cNvPr id="31748" name="Picture 4" descr="http://www.postkomsg.com/_data/objects/0004/2684/img.42684.Foto_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928934"/>
            <a:ext cx="5357850" cy="3643338"/>
          </a:xfrm>
          <a:prstGeom prst="rect">
            <a:avLst/>
          </a:prstGeom>
          <a:noFill/>
        </p:spPr>
      </p:pic>
      <p:pic>
        <p:nvPicPr>
          <p:cNvPr id="30722" name="Picture 2" descr="http://jobstress.ru/images/jbwtrzss281597-1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928934"/>
            <a:ext cx="250033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Н.Г.Чернышевский (1828 – 1889) –  «вилюйский узник»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4818" name="Picture 2" descr="http://booksbest.org/books/chernyshevskij-nikol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357718" cy="4929222"/>
          </a:xfrm>
          <a:prstGeom prst="rect">
            <a:avLst/>
          </a:prstGeom>
          <a:noFill/>
        </p:spPr>
      </p:pic>
      <p:pic>
        <p:nvPicPr>
          <p:cNvPr id="34820" name="Picture 4" descr="https://image.jimcdn.com/app/cms/image/transf/dimension=320x10000:format=jpg/path/s3726f4fc9675ca64/image/i8aa72496a2ae8935/version/1423306672/%D0%BF%D0%B0%D0%BC%D1%8F%D1%82%D0%BD%D0%B8%D0%BA-%D0%BD-%D0%B3-%D1%87%D0%B5%D1%80%D0%BD%D1%8B%D1%88%D0%B5%D0%B2%D1%81%D0%BA%D0%BE%D0%BC%D1%83-%D0%B2-%D0%B2%D0%B8%D0%BB%D1%8E%D0%B9%D1%81%D0%BA%D0%B5-%D1%8F%D0%BA%D1%83%D1%82%D0%B8%D1%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85926"/>
            <a:ext cx="3643338" cy="4643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А.А. Бестужев-Марлинский (1797 -1837) – декабрист, поэт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www.stihi-xix-xx-vekov.ru/fotogalereya2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1357298"/>
            <a:ext cx="4000528" cy="5143536"/>
          </a:xfrm>
          <a:prstGeom prst="rect">
            <a:avLst/>
          </a:prstGeom>
          <a:noFill/>
        </p:spPr>
      </p:pic>
      <p:pic>
        <p:nvPicPr>
          <p:cNvPr id="35844" name="Picture 4" descr="http://xn--80aaa0cnog0a4d2a.xn--p1ai/wp-content/uploads/2014/12/IMG_06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357298"/>
            <a:ext cx="3929090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Петр Бекетов – основатель г.Якутска (1600 – 1661)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6866" name="Picture 2" descr="http://xn-----6kcbac1azfofe4cmqhvgl0bzre.xn--p1ai/images/photos/medium/a11d1034528470803c3e90385289e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285860"/>
            <a:ext cx="4357717" cy="5286412"/>
          </a:xfrm>
          <a:prstGeom prst="rect">
            <a:avLst/>
          </a:prstGeom>
          <a:noFill/>
        </p:spPr>
      </p:pic>
      <p:pic>
        <p:nvPicPr>
          <p:cNvPr id="36868" name="Picture 4" descr="http://www.oneclickyakutsk.ru/getattachment/cf6c7f8c-615c-4cf8-98c9-0c8d3fdadcc4/.aspx?maxsidesize=1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3929090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870" name="Picture 6" descr="https://otvet.imgsmail.ru/download/439224864fddcea03748309e01e3609a_i-2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4000504"/>
            <a:ext cx="4059235" cy="2571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552</Words>
  <Application>Microsoft Office PowerPoint</Application>
  <PresentationFormat>Экран (4:3)</PresentationFormat>
  <Paragraphs>166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ГБПОУ РС (Я)  Арктический колледж народов Севера</vt:lpstr>
      <vt:lpstr>27 апреля – День Республики Саха (Якутия)</vt:lpstr>
      <vt:lpstr>Михаил Ефимович Николаев – первый Президент РС (Я)  (1991-2002)</vt:lpstr>
      <vt:lpstr>Вячеслав Анатольевич Штыров – Президент РС (Я)  с 2002 по  2010 гг.</vt:lpstr>
      <vt:lpstr>Е.А. Борисов - Президент РС (Я) с 2010 г. С 2014 г. – Глава Республики Саха (Якутия)  </vt:lpstr>
      <vt:lpstr>Эдуард Карлович Пекарский – автор словаря якутского языка (1858 – 1934)</vt:lpstr>
      <vt:lpstr>Н.Г.Чернышевский (1828 – 1889) –  «вилюйский узник» </vt:lpstr>
      <vt:lpstr>А.А. Бестужев-Марлинский (1797 -1837) – декабрист, поэт</vt:lpstr>
      <vt:lpstr>Петр Бекетов – основатель г.Якутска (1600 – 1661)</vt:lpstr>
      <vt:lpstr>Национальный герой Манчаары – Василий Федорович Слободчиков (1805 – 1870)</vt:lpstr>
      <vt:lpstr>Семен Дежнев (1605 – 1673)</vt:lpstr>
      <vt:lpstr>Памятники Семену Дежневу – русскому землепроходцу, мореходу, исследователю Северо-Восточной Сибири</vt:lpstr>
      <vt:lpstr>Платон Ойунский (Слепцов) – основатель якутской литературы (1893 – 1939)</vt:lpstr>
      <vt:lpstr>Легендарный Тыгын Дархан –предводитель народа саха</vt:lpstr>
      <vt:lpstr>Ф. М. Охлопков – Герой Советского Союза, знаменитый снайпер</vt:lpstr>
      <vt:lpstr>Белый медведь</vt:lpstr>
      <vt:lpstr>Стерх – белый журавль</vt:lpstr>
      <vt:lpstr>Розовая чайка</vt:lpstr>
      <vt:lpstr>Стланик – вечнозеленый полукустарник, полудерево</vt:lpstr>
      <vt:lpstr>Сардаана – огненная лилия</vt:lpstr>
      <vt:lpstr>Якутские алмазы</vt:lpstr>
      <vt:lpstr>Ысыах – национальный праздник якутов</vt:lpstr>
      <vt:lpstr>Варган  – древнейший самозвучащий язычковый музыкальный инструмент, известен в мире 5 тысяч лет</vt:lpstr>
      <vt:lpstr>Хапсагай – якутская национальная борьба</vt:lpstr>
      <vt:lpstr>Бастынга – украшение на голову</vt:lpstr>
      <vt:lpstr>Диринг Юрях – древнейшая стоянка Якутии эпохи палеолита</vt:lpstr>
      <vt:lpstr>Стоянке Диринг Юрях – 2,5 млн. лет</vt:lpstr>
      <vt:lpstr>Якутский Дед Мороз – Эхээ Дьыл или Чысхан</vt:lpstr>
      <vt:lpstr>Как назывался Якутск в XVII веке?</vt:lpstr>
      <vt:lpstr>Слайд 30</vt:lpstr>
      <vt:lpstr>Берелехское  мамонтовое кладбище</vt:lpstr>
      <vt:lpstr>Государственный герб РС (Я) принят законом 26 декабря 1992 г.</vt:lpstr>
      <vt:lpstr>Государственный флаг РС (Я) принят законом 14 октября 1992 г.</vt:lpstr>
      <vt:lpstr>Иван Дементьевич Черский (1845 – 1892 гг.)</vt:lpstr>
      <vt:lpstr>Слайд 35</vt:lpstr>
      <vt:lpstr>         Герб  Нижнеколымского  района РС (Якутия) </vt:lpstr>
      <vt:lpstr>Чайнворд   «Республика Саха» </vt:lpstr>
      <vt:lpstr>Литература:</vt:lpstr>
      <vt:lpstr>Рефлексия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Your User Name</cp:lastModifiedBy>
  <cp:revision>211</cp:revision>
  <dcterms:modified xsi:type="dcterms:W3CDTF">2018-04-05T10:47:22Z</dcterms:modified>
</cp:coreProperties>
</file>