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260" r:id="rId6"/>
    <p:sldId id="261" r:id="rId7"/>
    <p:sldId id="263" r:id="rId8"/>
    <p:sldId id="265" r:id="rId9"/>
    <p:sldId id="266" r:id="rId10"/>
    <p:sldId id="277" r:id="rId11"/>
    <p:sldId id="264" r:id="rId12"/>
    <p:sldId id="267" r:id="rId13"/>
    <p:sldId id="269" r:id="rId14"/>
    <p:sldId id="276" r:id="rId15"/>
    <p:sldId id="279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Великое Восточно-Сибирское землетрясение, 1725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EE-407E-B5BB-9946423401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Большое Южно-Байкальское землетрясение, 1742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8EE-407E-B5BB-9946423401E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Тункинская крепость, 1814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8EE-407E-B5BB-9946423401E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Тункинская система впадин, 1829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8EE-407E-B5BB-9946423401E4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Цаганское землетрясение, 1862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8EE-407E-B5BB-9946423401E4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Иркутск, 1885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8EE-407E-B5BB-9946423401E4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Южное побережье Байкала, 1902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8EE-407E-B5BB-9946423401E4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Байкальское землетрясение, 1903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8EE-407E-B5BB-9946423401E4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Таннуольское землетрясение, 1905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Лист1!$J$2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8EE-407E-B5BB-9946423401E4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Таннуольское землетрясение 2, 1905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Лист1!$K$2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58EE-407E-B5BB-9946423401E4}"/>
            </c:ext>
          </c:extLst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Мондинское землетрясение, 1950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Лист1!$L$2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58EE-407E-B5BB-9946423401E4}"/>
            </c:ext>
          </c:extLst>
        </c:ser>
        <c:ser>
          <c:idx val="11"/>
          <c:order val="11"/>
          <c:tx>
            <c:strRef>
              <c:f>Лист1!$M$1</c:f>
              <c:strCache>
                <c:ptCount val="1"/>
                <c:pt idx="0">
                  <c:v>Муйское землетрясение, 1957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Лист1!$M$2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58EE-407E-B5BB-9946423401E4}"/>
            </c:ext>
          </c:extLst>
        </c:ser>
        <c:ser>
          <c:idx val="12"/>
          <c:order val="12"/>
          <c:tx>
            <c:strRef>
              <c:f>Лист1!$N$1</c:f>
              <c:strCache>
                <c:ptCount val="1"/>
                <c:pt idx="0">
                  <c:v>Гоби-Алтайское землетрясение, 1957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Лист1!$N$2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58EE-407E-B5BB-9946423401E4}"/>
            </c:ext>
          </c:extLst>
        </c:ser>
        <c:ser>
          <c:idx val="13"/>
          <c:order val="13"/>
          <c:tx>
            <c:strRef>
              <c:f>Лист1!$O$1</c:f>
              <c:strCache>
                <c:ptCount val="1"/>
                <c:pt idx="0">
                  <c:v>Среднебайкальское землетрясение, 1959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Лист1!$O$2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58EE-407E-B5BB-9946423401E4}"/>
            </c:ext>
          </c:extLst>
        </c:ser>
        <c:ser>
          <c:idx val="14"/>
          <c:order val="14"/>
          <c:tx>
            <c:strRef>
              <c:f>Лист1!$P$1</c:f>
              <c:strCache>
                <c:ptCount val="1"/>
                <c:pt idx="0">
                  <c:v>Могодское землетрясение, 1967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Лист1!$P$2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58EE-407E-B5BB-9946423401E4}"/>
            </c:ext>
          </c:extLst>
        </c:ser>
        <c:ser>
          <c:idx val="15"/>
          <c:order val="15"/>
          <c:tx>
            <c:strRef>
              <c:f>Лист1!$Q$1</c:f>
              <c:strCache>
                <c:ptCount val="1"/>
                <c:pt idx="0">
                  <c:v>Култукское землетрясение, 2008 год 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Лист1!$Q$2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58EE-407E-B5BB-9946423401E4}"/>
            </c:ext>
          </c:extLst>
        </c:ser>
        <c:ser>
          <c:idx val="16"/>
          <c:order val="16"/>
          <c:tx>
            <c:strRef>
              <c:f>Лист1!$R$1</c:f>
              <c:strCache>
                <c:ptCount val="1"/>
                <c:pt idx="0">
                  <c:v>Быстринское землетрясение, 2020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Лист1!$R$2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58EE-407E-B5BB-9946423401E4}"/>
            </c:ext>
          </c:extLst>
        </c:ser>
        <c:ser>
          <c:idx val="17"/>
          <c:order val="17"/>
          <c:tx>
            <c:strRef>
              <c:f>Лист1!$S$1</c:f>
              <c:strCache>
                <c:ptCount val="1"/>
                <c:pt idx="0">
                  <c:v>Бурятия, вблизи залива Провал, 2020 год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Лист1!$S$2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58EE-407E-B5BB-9946423401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607744"/>
        <c:axId val="42609280"/>
      </c:barChart>
      <c:catAx>
        <c:axId val="42607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2609280"/>
        <c:crosses val="autoZero"/>
        <c:auto val="1"/>
        <c:lblAlgn val="ctr"/>
        <c:lblOffset val="100"/>
        <c:noMultiLvlLbl val="0"/>
      </c:catAx>
      <c:valAx>
        <c:axId val="42609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2607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674022534583134"/>
          <c:y val="5.7231254283439142E-2"/>
          <c:w val="0.3232597510226331"/>
          <c:h val="0.94276879659954005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455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07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309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224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258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839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135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746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601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465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725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EECAA-A811-4C86-A008-75ED0F0C1CB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D230F-5328-49FA-AB89-72B2CC2A9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59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92697"/>
            <a:ext cx="7200800" cy="1440159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Интегрированный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3417570"/>
            <a:ext cx="4248472" cy="145159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Денисенко А.А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учитель математики</a:t>
            </a:r>
          </a:p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Путилина Н.Н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читель истории</a:t>
            </a:r>
          </a:p>
          <a:p>
            <a:r>
              <a:rPr lang="ru-RU" sz="35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Чикишева</a:t>
            </a:r>
            <a:r>
              <a:rPr lang="ru-RU" sz="35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В.Ю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учитель географии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3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Шкала Рихтера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157361"/>
              </p:ext>
            </p:extLst>
          </p:nvPr>
        </p:nvGraphicFramePr>
        <p:xfrm>
          <a:off x="1115616" y="1412776"/>
          <a:ext cx="7200800" cy="50820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024"/>
                <a:gridCol w="3600776"/>
              </a:tblGrid>
              <a:tr h="148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БАЛЛЫ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ЯВЛЕНИЯ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8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1-2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 не чувствует.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49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3-4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Небольшие колебания люстр, звон посуды.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8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5-6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Падают небольшие предметы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49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7-8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Возникают трещины на стенах домов, печных трубах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84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9-10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Разрушение построек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49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11-12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Образуются трещины в земной коре. Катастрофические разрушения.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31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Цаганская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долина 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 январь 1861года)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lenovo2\Desktop\байкал\scale_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80" y="1585409"/>
            <a:ext cx="8175517" cy="528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55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Залив Провал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H:\scale_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89785"/>
            <a:ext cx="5364088" cy="337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lenovo2\Desktop\байкал\prov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2818"/>
            <a:ext cx="5004048" cy="3315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99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49006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Диаграмма периодичности и силы землетрясений в период с 1725 по 2020 год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408670450"/>
              </p:ext>
            </p:extLst>
          </p:nvPr>
        </p:nvGraphicFramePr>
        <p:xfrm>
          <a:off x="323528" y="980728"/>
          <a:ext cx="864096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3523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99412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ывод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2269592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Почти за 300 лет на Байкале произошло 18 крупнейших землетрясений, с магнитудой от 8 до 12 баллов.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88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Периодичность землетрясений за 2021 год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http://www.seis-bykl.ru/pic_now_year.php"/>
          <p:cNvPicPr>
            <a:picLocks noGrp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992888" cy="51417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5581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фоны презентаций\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Bajkal_-_Zvuk_ozera_(Gybka.com)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62700" y="3557588"/>
            <a:ext cx="609600" cy="609600"/>
          </a:xfrm>
        </p:spPr>
      </p:pic>
      <p:pic>
        <p:nvPicPr>
          <p:cNvPr id="5" name="Bajkal_-_Zvuk_ozera_(Gybka.com).mp3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71700" y="3557588"/>
            <a:ext cx="609600" cy="609600"/>
          </a:xfrm>
        </p:spPr>
      </p:pic>
      <p:pic>
        <p:nvPicPr>
          <p:cNvPr id="1026" name="Picture 2" descr="F:\байкал\3jp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6242"/>
            <a:ext cx="9144000" cy="565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ajkal_-_Zvuk_ozera_(Gyb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37968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92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Знать </a:t>
            </a: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 этом должен каждый, БЕЗОПАСНОСТЬ – ЭТО ВАЖНО!</a:t>
            </a:r>
          </a:p>
        </p:txBody>
      </p:sp>
      <p:pic>
        <p:nvPicPr>
          <p:cNvPr id="9219" name="Picture 3" descr="C:\Users\lenovo2\Desktop\байкал\Бйкал для презентации\трещины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416" y="3332306"/>
            <a:ext cx="5256584" cy="349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lenovo2\Desktop\байкал\scale_24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1556792"/>
            <a:ext cx="4941678" cy="329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01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H:\байкал\шляпы\шляп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0500"/>
            <a:ext cx="268605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75857" y="404664"/>
            <a:ext cx="5616622" cy="42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Что вы чувствуете по отношению к Байкалу?</a:t>
            </a:r>
            <a:endParaRPr lang="ru-RU" sz="2000" b="1" dirty="0">
              <a:ea typeface="Calibri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858" y="1377001"/>
            <a:ext cx="5616622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В чем </a:t>
            </a: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заключается достоинство и величие Байкала</a:t>
            </a: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?</a:t>
            </a:r>
            <a:endParaRPr lang="ru-RU" sz="2000" b="1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8" y="2199543"/>
            <a:ext cx="5616622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В чем заключается опасность озера Байкал ? С чем связаны  байкальские природные катастрофы?</a:t>
            </a:r>
            <a:endParaRPr lang="ru-RU" sz="2000" b="1" dirty="0"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9" y="4653136"/>
            <a:ext cx="5616621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Какие  новые цифры и факты вы сегодня узнали? </a:t>
            </a:r>
            <a:endParaRPr lang="ru-RU" sz="2000" b="1" dirty="0"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75859" y="3571557"/>
            <a:ext cx="56166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/>
                <a:ea typeface="Times New Roman"/>
              </a:rPr>
              <a:t>Чего мы достигли на сегодня? Что полезного для себя узнали</a:t>
            </a:r>
            <a:r>
              <a:rPr lang="ru-RU" b="1" dirty="0">
                <a:latin typeface="Times New Roman"/>
                <a:ea typeface="Times New Roman"/>
              </a:rPr>
              <a:t>?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75859" y="5669841"/>
            <a:ext cx="56166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/>
                <a:ea typeface="Times New Roman"/>
              </a:rPr>
              <a:t>Где можно применить знаний которые ты получил сегодня на уроке?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4980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итог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10242" name="Picture 2" descr="H: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78"/>
            <a:ext cx="9179380" cy="68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4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фото Байкал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8562"/>
            <a:ext cx="10304717" cy="6842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video-eb0adfb4b440f622450a6b57caa21ebb-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487" y="764704"/>
            <a:ext cx="9985109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0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H:\фото Байкал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" y="0"/>
            <a:ext cx="9334371" cy="698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88024" y="0"/>
            <a:ext cx="4355976" cy="3024336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 урока: Землетрясения на Байкале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06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3491880" y="404664"/>
            <a:ext cx="5400600" cy="46085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Байкал седой суров и грозен,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Весь отливает синевой.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Насупив брови, он серьёзен,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Весною, летом и зимой!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Палитра всех холодных красок,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Пред нашим взором предстаёт.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свет с небес не так уж ярок,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глаз смотреть не устаёт</a:t>
            </a:r>
          </a:p>
        </p:txBody>
      </p:sp>
    </p:spTree>
    <p:extLst>
      <p:ext uri="{BB962C8B-B14F-4D97-AF65-F5344CB8AC3E}">
        <p14:creationId xmlns:p14="http://schemas.microsoft.com/office/powerpoint/2010/main" val="2748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Карта </a:t>
            </a:r>
            <a:r>
              <a:rPr lang="ru-RU" sz="49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силы землетрясений  на Байкале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146" name="Picture 2" descr="H:\байкал\earthquak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99650"/>
            <a:ext cx="2857500" cy="49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93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51147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Причины возникновения котловины озера Байкал</a:t>
            </a:r>
            <a:b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9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907704" y="1600200"/>
            <a:ext cx="6779096" cy="452596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Оседания земной коры (грабен)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Движение литосферных плит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Движение вещества мантии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81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Возраст Байкала 25-35 миллионов лет</a:t>
            </a:r>
            <a:endParaRPr lang="ru-RU" sz="49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lenovo2\Desktop\Геох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741682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71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Курбат</a:t>
            </a:r>
            <a:r>
              <a:rPr lang="ru-RU" sz="49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Иванов</a:t>
            </a:r>
            <a:endParaRPr lang="ru-RU" sz="49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В </a:t>
            </a:r>
            <a:r>
              <a:rPr lang="ru-RU" sz="2400" b="1" dirty="0">
                <a:solidFill>
                  <a:srgbClr val="7030A0"/>
                </a:solidFill>
              </a:rPr>
              <a:t>1643 г., </a:t>
            </a:r>
            <a:r>
              <a:rPr lang="ru-RU" sz="2400" b="1" dirty="0" smtClean="0">
                <a:solidFill>
                  <a:srgbClr val="7030A0"/>
                </a:solidFill>
              </a:rPr>
              <a:t>казак </a:t>
            </a:r>
            <a:r>
              <a:rPr lang="ru-RU" sz="2400" b="1" dirty="0" err="1">
                <a:solidFill>
                  <a:srgbClr val="7030A0"/>
                </a:solidFill>
              </a:rPr>
              <a:t>Курбат</a:t>
            </a:r>
            <a:r>
              <a:rPr lang="ru-RU" sz="2400" b="1" dirty="0">
                <a:solidFill>
                  <a:srgbClr val="7030A0"/>
                </a:solidFill>
              </a:rPr>
              <a:t>  Иванов со своим отрядом добрался из </a:t>
            </a:r>
            <a:r>
              <a:rPr lang="ru-RU" sz="2400" b="1" dirty="0" err="1">
                <a:solidFill>
                  <a:srgbClr val="7030A0"/>
                </a:solidFill>
              </a:rPr>
              <a:t>Верхнеленского</a:t>
            </a:r>
            <a:r>
              <a:rPr lang="ru-RU" sz="2400" b="1" dirty="0">
                <a:solidFill>
                  <a:srgbClr val="7030A0"/>
                </a:solidFill>
              </a:rPr>
              <a:t> острога до западного побережья озера, 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>
                <a:solidFill>
                  <a:srgbClr val="7030A0"/>
                </a:solidFill>
              </a:rPr>
              <a:t>прямо напротив острова Ольхон. Ивановым был составлен «Чертеж Байкалу и в Байкал падучим рекам и землицам»</a:t>
            </a:r>
          </a:p>
        </p:txBody>
      </p:sp>
      <p:pic>
        <p:nvPicPr>
          <p:cNvPr id="4098" name="Picture 2" descr="C:\Users\lenovo2\Desktop\байкал\Бйкал для презентации\кар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954"/>
            <a:ext cx="3816424" cy="531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97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фоны презентаций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" y="-22860"/>
            <a:ext cx="9113722" cy="688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Сейсмологическая служба</a:t>
            </a:r>
            <a:endParaRPr lang="ru-RU" sz="49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</a:rPr>
              <a:t>Русская сейсмологическая школа на Байкале зародилась в конце XIX в. усилиями ученых А.П. Орлова и П.А. Кельберга. Они первыми  занимались изучением колебаний земной коры на Байкале (1869 г.)</a:t>
            </a:r>
          </a:p>
        </p:txBody>
      </p:sp>
      <p:pic>
        <p:nvPicPr>
          <p:cNvPr id="3074" name="Picture 2" descr="C:\Users\lenovo2\Desktop\байкал\Бйкал для презентации\300px-Kelbergs_staf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139" y="1797390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75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262</Words>
  <Application>Microsoft Office PowerPoint</Application>
  <PresentationFormat>Экран (4:3)</PresentationFormat>
  <Paragraphs>46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Интегрированный урок  </vt:lpstr>
      <vt:lpstr>Презентация PowerPoint</vt:lpstr>
      <vt:lpstr>Тема урока: Землетрясения на Байкале</vt:lpstr>
      <vt:lpstr>Презентация PowerPoint</vt:lpstr>
      <vt:lpstr> Карта  силы землетрясений  на Байкале </vt:lpstr>
      <vt:lpstr> Причины возникновения котловины озера Байкал </vt:lpstr>
      <vt:lpstr> Возраст Байкала 25-35 миллионов лет</vt:lpstr>
      <vt:lpstr> Курбат Иванов</vt:lpstr>
      <vt:lpstr> Сейсмологическая служба</vt:lpstr>
      <vt:lpstr>Шкала Рихтера</vt:lpstr>
      <vt:lpstr>Цаганская долина  ( январь 1861года)</vt:lpstr>
      <vt:lpstr>Залив Провал</vt:lpstr>
      <vt:lpstr>Диаграмма периодичности и силы землетрясений в период с 1725 по 2020 год</vt:lpstr>
      <vt:lpstr>Вывод</vt:lpstr>
      <vt:lpstr>Периодичность землетрясений за 2021 год</vt:lpstr>
      <vt:lpstr>Физкультминутка</vt:lpstr>
      <vt:lpstr>Знать об этом должен каждый, БЕЗОПАСНОСТЬ – ЭТО ВАЖНО!</vt:lpstr>
      <vt:lpstr>Презентация PowerPoint</vt:lpstr>
      <vt:lpstr>итог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Землетрясения на Байкале</dc:title>
  <dc:creator>lenovo2</dc:creator>
  <cp:lastModifiedBy>lenovo2</cp:lastModifiedBy>
  <cp:revision>33</cp:revision>
  <dcterms:created xsi:type="dcterms:W3CDTF">2021-03-01T02:45:55Z</dcterms:created>
  <dcterms:modified xsi:type="dcterms:W3CDTF">2021-03-04T09:12:09Z</dcterms:modified>
</cp:coreProperties>
</file>