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6" r:id="rId20"/>
    <p:sldId id="279" r:id="rId21"/>
    <p:sldId id="275" r:id="rId22"/>
    <p:sldId id="274" r:id="rId23"/>
    <p:sldId id="276" r:id="rId24"/>
    <p:sldId id="277" r:id="rId25"/>
    <p:sldId id="278" r:id="rId26"/>
    <p:sldId id="282" r:id="rId27"/>
    <p:sldId id="280" r:id="rId28"/>
    <p:sldId id="283" r:id="rId29"/>
    <p:sldId id="284" r:id="rId30"/>
    <p:sldId id="285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92088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Разговоры о важном</a:t>
            </a:r>
          </a:p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воссоединения Крыма и Севастополя с Россией.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100-летие 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Артека.»</a:t>
            </a:r>
          </a:p>
        </p:txBody>
      </p:sp>
      <p:pic>
        <p:nvPicPr>
          <p:cNvPr id="1026" name="Picture 2" descr="https://static.politpuzzle.ru/wp-content/uploads/2017/03/krymnashs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356991"/>
            <a:ext cx="5688632" cy="2741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89246A-99AA-6C17-485E-2B6632079F73}"/>
              </a:ext>
            </a:extLst>
          </p:cNvPr>
          <p:cNvSpPr txBox="1"/>
          <p:nvPr/>
        </p:nvSpPr>
        <p:spPr>
          <a:xfrm>
            <a:off x="1115616" y="6139153"/>
            <a:ext cx="7920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Выполнил: Преподаватель Скачкова Екатерина Юрьевна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Труды Светлейшего князя не прошли даром, экономика Крыма стала быстро развиваться, разбивались сады, виноградники, табачные плантации на Южном берегу и в горной части. На берегу превосходной природной гавани закладывается город Севастополь как база Черноморского флоте. У небольшого городке 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Ак-Мечеть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строится Симферополь, ставший центром Таврической губернии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1506" name="Picture 2" descr="http://anapacity.com/content/images/istoria-simferopolya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5482359" cy="3827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1854-1855 гг. в Крыму разыгрались главные события Восточной войны (1853-1856), более известной под названием Крымской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сентябре 1854 г. соединенные армии Англии, Франции и Турции высадились севернее Севастополя и осадили город. 349 дней продолжалась оборона города под командованием вице-адмиралов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В.А. Корнилова и П.С. Нахимова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Война разрушила город до основания, но и прославила его на весь мир. </a:t>
            </a:r>
          </a:p>
        </p:txBody>
      </p:sp>
      <p:pic>
        <p:nvPicPr>
          <p:cNvPr id="23554" name="Picture 2" descr="https://fs00.infourok.ru/images/doc/269/274849/8/hello_html_5a633d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16832"/>
            <a:ext cx="6048672" cy="399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6" name="Picture 4" descr="http://www.menswork.ru/sites/default/files/izmeneno004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92896"/>
            <a:ext cx="1975088" cy="2458616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7544" y="4581128"/>
            <a:ext cx="17656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В. А. Корнилов</a:t>
            </a:r>
          </a:p>
        </p:txBody>
      </p:sp>
      <p:pic>
        <p:nvPicPr>
          <p:cNvPr id="23558" name="Picture 6" descr="https://regnum.ru/uploads/pictures/news/2015/11/30/regnum_picture_1448837352334002_normal.jpg"/>
          <p:cNvPicPr>
            <a:picLocks noChangeAspect="1" noChangeArrowheads="1"/>
          </p:cNvPicPr>
          <p:nvPr/>
        </p:nvPicPr>
        <p:blipFill>
          <a:blip r:embed="rId4" cstate="print"/>
          <a:srcRect b="9622"/>
          <a:stretch>
            <a:fillRect/>
          </a:stretch>
        </p:blipFill>
        <p:spPr bwMode="auto">
          <a:xfrm>
            <a:off x="7323188" y="4365104"/>
            <a:ext cx="1820812" cy="2232247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450075" y="6309320"/>
            <a:ext cx="16939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П. С. Нахимов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Война, начавшаяся 22 июня 1941 г., очень быстро докатилась до крымской земли. Началась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Вторая героическая оборона города, длившаяся 250 дней.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За оборону Севастополя 126 воинов были удостоены высокого звания Героя Советского Союза, тысячи награждены орденами и медалями. Недаром Севастополь зовется городом русской славы, городом русских моряков</a:t>
            </a:r>
            <a:r>
              <a:rPr lang="ru-RU" dirty="0"/>
              <a:t>.</a:t>
            </a:r>
          </a:p>
        </p:txBody>
      </p:sp>
      <p:pic>
        <p:nvPicPr>
          <p:cNvPr id="24578" name="Picture 2" descr="https://xn--h1aagokeh.xn--p1ai/wp-content/uploads/2016/05/_%D1%81%D0%B5%D0%B2%D0%B0%D1%81%D1%82%D0%BE%D0%BF%D0%BE%D0%BB%D1%8F-e1462873707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9144000" cy="3528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Весь мир, затаив дыхание, пристально следил за событиями в Крыму в 1945 году.  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 феврале 1945 года в </a:t>
            </a:r>
            <a:r>
              <a:rPr lang="ru-RU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Ливадийском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дворце состоялась конференция глав трех держав - СССР, США и Великобритании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На Крымской (Ялтинской) конференции были приняты решения, связанные с завершением войны с Германией и Японией, и установлением послевоенного мирового порядка.</a:t>
            </a:r>
          </a:p>
        </p:txBody>
      </p:sp>
      <p:pic>
        <p:nvPicPr>
          <p:cNvPr id="25602" name="Picture 2" descr="https://bigenc.ru/media/2016/10/27/1235204827/177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6251564" cy="4347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 февраля 1954 года вышел указ о передаче Крымской области Украине.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Сегодня многие считают, что Хрущев от имени России сделал Украине царский подарок. Тем не менее указ подписал председатель Президиума Верховного Совета СССР Ворошилов, а подписи Хрущева в документах, касающихся передачи Крыма Украине, нет вообще.</a:t>
            </a:r>
          </a:p>
        </p:txBody>
      </p:sp>
      <p:pic>
        <p:nvPicPr>
          <p:cNvPr id="26626" name="Picture 2" descr="https://sharij.net/wp-content/uploads/2017/11/Kry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4138"/>
            <a:ext cx="9144000" cy="490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марта 2014 года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результате проведенного референдума был подписан Указ Президента РФ от 17 марта 2014 г. N 147 "О признании Республики Крым"</a:t>
            </a:r>
          </a:p>
        </p:txBody>
      </p:sp>
      <p:pic>
        <p:nvPicPr>
          <p:cNvPr id="27650" name="Picture 2" descr="https://img2.ntv.ru/home/news/20140318/ukaz_v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6107"/>
            <a:ext cx="9144000" cy="5101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марта 2014 г.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состоялся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общекрымский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референдум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на котором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подавляющее большинство населения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проголосовало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присоединение к России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Ранее, 11 марта постановлением Верховного Совета Крыма была принята Декларация о независимости Автономной Республики Крым и г. Севастополя.</a:t>
            </a:r>
          </a:p>
        </p:txBody>
      </p:sp>
      <p:pic>
        <p:nvPicPr>
          <p:cNvPr id="28674" name="Picture 2" descr="https://altairk.ru/upload/news/2014.03.18-16.56.56--GQ2A1269-33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6981800" cy="4656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avatars.mds.yandex.net/get-zen_doc/241223/pub_5afd50229b403c5bc1dd3ca6_5afd59ecdd24844744c235f9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5"/>
            <a:ext cx="4824536" cy="3216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4" name="Picture 8" descr="https://d.ibtimes.co.uk/en/full/1368703/russia-celebr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852936"/>
            <a:ext cx="5566120" cy="371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mtdata.ru/u1/photoF769/20805304252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796158" cy="3057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2" name="Picture 2" descr="https://offshoreview.eu/wp-content/uploads/2018/07/kryimskii---mo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996952"/>
            <a:ext cx="5815255" cy="3597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https://pp.vk.me/c630017/v630017551/479e8/YWSB7Kz5OJ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2448272" cy="2448272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Picture 6" descr="http://top-sticker.ru/dll_image/3273-naklejka-Ya-ljublju-Kry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63CD6F5-3602-B4A5-A4DD-A2254F7A8097}"/>
              </a:ext>
            </a:extLst>
          </p:cNvPr>
          <p:cNvSpPr txBox="1"/>
          <p:nvPr/>
        </p:nvSpPr>
        <p:spPr>
          <a:xfrm>
            <a:off x="323528" y="620688"/>
            <a:ext cx="8723312" cy="2313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ru-RU" b="0" dirty="0">
                <a:solidFill>
                  <a:srgbClr val="3B42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Республика Крым и Севастополь в течение 10 лет активно участвуют в федеральных проектах в сфере образования</a:t>
            </a:r>
          </a:p>
          <a:p>
            <a:pPr algn="just">
              <a:spcAft>
                <a:spcPts val="1125"/>
              </a:spcAft>
            </a:pPr>
            <a: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18 марта 2024 года Россия отмечает десять лет воссоединения с Республикой Крым и Севастополем. В течение этого периода в социальной сфере регионов произошли значительные изменения, затронувшие в том числе систему образования.</a:t>
            </a:r>
          </a:p>
          <a:p>
            <a:b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C4C4A-ED75-51A5-915E-5F30755D5A4A}"/>
              </a:ext>
            </a:extLst>
          </p:cNvPr>
          <p:cNvSpPr txBox="1"/>
          <p:nvPr/>
        </p:nvSpPr>
        <p:spPr>
          <a:xfrm>
            <a:off x="359532" y="2204864"/>
            <a:ext cx="86513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Грандиозным достижением стало восстановление Международного детского центра «Артек». В нем реконструированы детские корпуса девяти лагерей, шесть столовых, 15 спортивных площадок и три теннисных корта, вожатский корпус и физкультурно-оздоровительный комплекс с двумя бассейнами, введены в эксплуатацию концертно-эстрадный комплекс «Артек-Арена» на 4500 мест, современный скалодром, веревочный парк и центр дополнительного образования.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1E5B02E9-4587-B4A7-B677-6DD3A0A9C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23859"/>
            <a:ext cx="4139952" cy="276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200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Крым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 тюркского слова «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кырым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что означает — «вал», «ров», «стена».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Огромный ров (вал) 8,5 км был построен 2 тысячи лет назад и разделил материк и полуостров. До XIII века полуостров носил название 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Таврика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(по имени проживавших здесь древних племен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тавров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14338" name="Picture 2" descr="http://nadcrim.ru/uploads/posts/2015-02/1422788728_130671-r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6323856" cy="456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8914421-F9C9-BD69-6789-803C3C89E028}"/>
              </a:ext>
            </a:extLst>
          </p:cNvPr>
          <p:cNvSpPr txBox="1"/>
          <p:nvPr/>
        </p:nvSpPr>
        <p:spPr>
          <a:xfrm>
            <a:off x="457200" y="476672"/>
            <a:ext cx="822960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0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эти десять лет Республика Крым и Севастополь стали неотъемлемой частью единого образовательного пространства страны. В этих двух регионах активно реализуются мероприятия национального проекта «Образование», строятся детские сады, школы, проводятся капитальные ремонты учебных заведений. Активно создаются новые места дополнительного образования, и ребята получают возможность развивать свои таланты, интересно проводить время как в школе, так и за ее пределами. Школьники Крыма и Севастополя вовлечены в воспитательную работу, в том числе патриотической направленности. С каждым годом мы все увереннее преодолеваем вызовы, развиваемся вместе, добиваемся впечатляющих общих побед», </a:t>
            </a:r>
            <a:r>
              <a:rPr lang="ru-RU" sz="2400" b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отметил Министр просвещения РФ Сергей Кравцов.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965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147062-B003-6A0B-DDFA-CBC9B1946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920" y="2924944"/>
            <a:ext cx="5111750" cy="5853113"/>
          </a:xfrm>
        </p:spPr>
        <p:txBody>
          <a:bodyPr/>
          <a:lstStyle/>
          <a:p>
            <a:pPr marL="0" indent="0">
              <a:buNone/>
            </a:pPr>
            <a:r>
              <a:rPr lang="ru-RU" sz="3200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«Артек»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 Крыму— на побережье Черного моря, в 12 км от знаменитого южнобережного курорта — города Ялта, в поселке городского типа </a:t>
            </a:r>
            <a:r>
              <a:rPr lang="ru-RU" sz="3200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Гурзуф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BEE635-6608-3F12-25D2-07856D11FE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7544" y="266779"/>
            <a:ext cx="3008313" cy="469106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Лагерю «Артек» скоро исполнится 100 лет со дня основания, а в 2022 году отмечалась большая дата – 100-летие со дня рождения Всесоюзной пионерской организации имени В.И. Ленина.</a:t>
            </a:r>
            <a:endParaRPr lang="ru-RU" sz="2800" dirty="0"/>
          </a:p>
        </p:txBody>
      </p:sp>
      <p:pic>
        <p:nvPicPr>
          <p:cNvPr id="5" name="Объект 3">
            <a:extLst>
              <a:ext uri="{FF2B5EF4-FFF2-40B4-BE49-F238E27FC236}">
                <a16:creationId xmlns:a16="http://schemas.microsoft.com/office/drawing/2014/main" id="{B4438EB2-7F98-45CA-6DA6-90445B20F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66779"/>
            <a:ext cx="3816424" cy="25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46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39BFB-A91B-E27B-9B01-362F0308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 «Артека»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15B08-DB09-67EF-88A6-EBE093129BC0}"/>
              </a:ext>
            </a:extLst>
          </p:cNvPr>
          <p:cNvSpPr txBox="1"/>
          <p:nvPr/>
        </p:nvSpPr>
        <p:spPr>
          <a:xfrm>
            <a:off x="3059832" y="1628800"/>
            <a:ext cx="572412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Зиновий Петрович Соловьёв, председатель ЦК Российского отделения Красного Креста, предложил открыть детский санаторий на берегу Чёрного моря. Он заботился о здоровье детей. В то время в стране была разруха после гражданской и Первой мировой войны..</a:t>
            </a:r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id="{10AAA5FF-7CBF-8FE4-8B50-D45224CFA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8800"/>
            <a:ext cx="2105520" cy="314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76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B411B9-2974-E410-7D99-AAE2553034FF}"/>
              </a:ext>
            </a:extLst>
          </p:cNvPr>
          <p:cNvSpPr txBox="1"/>
          <p:nvPr/>
        </p:nvSpPr>
        <p:spPr>
          <a:xfrm>
            <a:off x="4557490" y="332656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1925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-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открылась первая смена лагеря «Артек».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нём могли отдыхать только 320 детей. Его открыли как санаторно-курортный детский лагерь для больных туберкулёзом.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A05C5-54BF-E89A-FC67-E8AC72DA90FB}"/>
              </a:ext>
            </a:extLst>
          </p:cNvPr>
          <p:cNvSpPr txBox="1"/>
          <p:nvPr/>
        </p:nvSpPr>
        <p:spPr>
          <a:xfrm>
            <a:off x="4557490" y="1809984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артековцы жили не в комфортабельных корпусах, а в палатках, расположенных на берегу моря. Но в лагере был полный порядок.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B16AEC-C356-EBBC-B3EF-997529D1B0B6}"/>
              </a:ext>
            </a:extLst>
          </p:cNvPr>
          <p:cNvSpPr txBox="1"/>
          <p:nvPr/>
        </p:nvSpPr>
        <p:spPr>
          <a:xfrm>
            <a:off x="4572000" y="3010313"/>
            <a:ext cx="46082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самой первой смены пошла традиция разводить большие артековские костры.</a:t>
            </a:r>
          </a:p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лагере впервые появились отрядные вожатые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181C4F-C818-5573-EE68-C94DA4EDAA6A}"/>
              </a:ext>
            </a:extLst>
          </p:cNvPr>
          <p:cNvSpPr txBox="1"/>
          <p:nvPr/>
        </p:nvSpPr>
        <p:spPr>
          <a:xfrm>
            <a:off x="4572000" y="4210642"/>
            <a:ext cx="46082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год.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«Артек» только заехали дети, и 22 июня началась Великая Отечественная война. Дети были эвакуированы на Алтай. Эта смена самая длинная в истории лагеря, т.к. длилась она четыре года. </a:t>
            </a:r>
          </a:p>
        </p:txBody>
      </p:sp>
      <p:pic>
        <p:nvPicPr>
          <p:cNvPr id="10" name="Объект 7">
            <a:extLst>
              <a:ext uri="{FF2B5EF4-FFF2-40B4-BE49-F238E27FC236}">
                <a16:creationId xmlns:a16="http://schemas.microsoft.com/office/drawing/2014/main" id="{8C5573E1-3993-00D3-CDC2-CA27E38CF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6475"/>
            <a:ext cx="2426923" cy="2143673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8DDC38BD-319F-8C3B-D6BB-031315689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25" y="2482609"/>
            <a:ext cx="2480620" cy="172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ÐÐ¾Ð¼ÐµÑ 27">
            <a:extLst>
              <a:ext uri="{FF2B5EF4-FFF2-40B4-BE49-F238E27FC236}">
                <a16:creationId xmlns:a16="http://schemas.microsoft.com/office/drawing/2014/main" id="{D5CFC241-EF9A-E937-0D40-887E92EF6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585" y="4283103"/>
            <a:ext cx="3074718" cy="199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2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8748D7-EDDE-6B8B-6BBB-CC021E4B9B4E}"/>
              </a:ext>
            </a:extLst>
          </p:cNvPr>
          <p:cNvSpPr txBox="1"/>
          <p:nvPr/>
        </p:nvSpPr>
        <p:spPr>
          <a:xfrm>
            <a:off x="395536" y="476672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сам «Артек» был оккупирован. </a:t>
            </a:r>
            <a:b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1944 года войска Отдельной приморской армии освободили «Артек». Лагерь лежал в развалинах.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6F6817-3ADD-6772-3DAB-CFC12C3CB7FC}"/>
              </a:ext>
            </a:extLst>
          </p:cNvPr>
          <p:cNvSpPr txBox="1"/>
          <p:nvPr/>
        </p:nvSpPr>
        <p:spPr>
          <a:xfrm>
            <a:off x="384145" y="1861513"/>
            <a:ext cx="60841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1944 года началось восстановление Артека. Его территория расширилась. </a:t>
            </a:r>
          </a:p>
        </p:txBody>
      </p:sp>
      <p:pic>
        <p:nvPicPr>
          <p:cNvPr id="6" name="Picture 2" descr="ÐÐ¾Ð¼ÐµÑ 28">
            <a:extLst>
              <a:ext uri="{FF2B5EF4-FFF2-40B4-BE49-F238E27FC236}">
                <a16:creationId xmlns:a16="http://schemas.microsoft.com/office/drawing/2014/main" id="{F8C618BD-6991-7818-3DA5-A72EA73C3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692696"/>
            <a:ext cx="2765723" cy="226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D01605-7DFA-CE7E-777A-9399564B6C7A}"/>
              </a:ext>
            </a:extLst>
          </p:cNvPr>
          <p:cNvSpPr txBox="1"/>
          <p:nvPr/>
        </p:nvSpPr>
        <p:spPr>
          <a:xfrm>
            <a:off x="349131" y="3501008"/>
            <a:ext cx="7950299" cy="1711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Путёвку во всесоюзный лагерь получали лучшие пионеры СССР. Первые в учебе или в общественной жизни — учитывалось все: поведение, учеба, инициативы и внеклассная работа. В лагере отдыхали и иностранные гости. На его территории проводились различные праздники и фестивали.</a:t>
            </a:r>
          </a:p>
        </p:txBody>
      </p:sp>
    </p:spTree>
    <p:extLst>
      <p:ext uri="{BB962C8B-B14F-4D97-AF65-F5344CB8AC3E}">
        <p14:creationId xmlns:p14="http://schemas.microsoft.com/office/powerpoint/2010/main" val="1026468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C93828CC-EA0C-69DD-889D-A63CB03A95B6}"/>
              </a:ext>
            </a:extLst>
          </p:cNvPr>
          <p:cNvSpPr txBox="1">
            <a:spLocks/>
          </p:cNvSpPr>
          <p:nvPr/>
        </p:nvSpPr>
        <p:spPr>
          <a:xfrm>
            <a:off x="395536" y="4653136"/>
            <a:ext cx="8550006" cy="171050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воссоединения Крыма и Севастополя с Россией Артек – это уникальный и современный комплекс из 9 лагерей, работающих круглый год. Артек – пространство для творчества, саморазвития и самореализации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GoloS"/>
              </a:rPr>
              <a:t>.</a:t>
            </a:r>
          </a:p>
          <a:p>
            <a:pPr marL="0" indent="0">
              <a:buNone/>
            </a:pP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>
            <a:extLst>
              <a:ext uri="{FF2B5EF4-FFF2-40B4-BE49-F238E27FC236}">
                <a16:creationId xmlns:a16="http://schemas.microsoft.com/office/drawing/2014/main" id="{DACE70A5-47C5-D79D-91DF-D4213D393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52" y="116632"/>
            <a:ext cx="6264696" cy="422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742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0E3D9-97F1-70C9-2473-B364A340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В «АРТЕКЕ»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89EEF4-A929-9078-6107-37D7598F7195}"/>
              </a:ext>
            </a:extLst>
          </p:cNvPr>
          <p:cNvSpPr txBox="1"/>
          <p:nvPr/>
        </p:nvSpPr>
        <p:spPr>
          <a:xfrm>
            <a:off x="3525579" y="1570799"/>
            <a:ext cx="5670376" cy="3716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класса МБОУ СШ с. Талица им. С. А. Бутова Арина </a:t>
            </a:r>
            <a:r>
              <a:rPr lang="ru-RU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Прядухина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стала победителем конкурса «Юный Правовед» и выиграла бесплатную путевку в лагерь Артек. Она поделилась своими впечатлениями от смены:</a:t>
            </a:r>
          </a:p>
          <a:p>
            <a:pPr>
              <a:spcBef>
                <a:spcPts val="3000"/>
              </a:spcBef>
              <a:spcAft>
                <a:spcPts val="2250"/>
              </a:spcAft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«Артек... Это слово для меня теперь не просто название лагеря, а символ радости, открытий и настоящей дружбы. Три недели, проведенные в этом волшебном месте, перевернули мою жизнь. Я увидела мир в новых красках, почувствовала теплоту и заботу от людей, которых раньше не знала…»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4DBBE5B2-08DD-2DF4-8F13-74A5AA44D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289648" cy="219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991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5732D3-D808-6CFF-5D82-564DA5A119A6}"/>
              </a:ext>
            </a:extLst>
          </p:cNvPr>
          <p:cNvSpPr txBox="1"/>
          <p:nvPr/>
        </p:nvSpPr>
        <p:spPr>
          <a:xfrm>
            <a:off x="2286000" y="2969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225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Липецкие школьники отправились в «Артек» на финал «Большой перемены</a:t>
            </a:r>
            <a:r>
              <a:rPr lang="ru-RU" b="1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»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2344E26-90BF-279F-F6BE-27855207C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" y="908720"/>
            <a:ext cx="4968552" cy="331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AB4B23-0142-AF41-8A12-9ACCD22E8E06}"/>
              </a:ext>
            </a:extLst>
          </p:cNvPr>
          <p:cNvSpPr txBox="1"/>
          <p:nvPr/>
        </p:nvSpPr>
        <p:spPr>
          <a:xfrm>
            <a:off x="539552" y="4509120"/>
            <a:ext cx="819756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Финал Всероссийского конкурса «Большая перемена» — проекта Федерального агентства по делам молодежи (Росмолодежь), входящего в линейку президентской платформы «Россия — страна возможностей», — для учеников 5-7 классов и старшеклассников-иностранцев пройдет в Международном детском центре «Артек» с 17 по 20 июля. В финал вошли 600 школьников, среди которых 11 финалистов из Липецкой области.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009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745E991-36D1-25AA-67A7-300D0A63DF26}"/>
              </a:ext>
            </a:extLst>
          </p:cNvPr>
          <p:cNvSpPr txBox="1"/>
          <p:nvPr/>
        </p:nvSpPr>
        <p:spPr>
          <a:xfrm>
            <a:off x="504056" y="986200"/>
            <a:ext cx="837361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Семеро старшеклассников из Липецкой области стали победителями конкурса «Большая перемена», финал которого проходил в «Артеке». Две школьницы получили премию лауреатов 1 степени в 1 миллион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рублей.По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информации правительства региона, полторы тысячи участников из заявленных трех миллионов дошли до заключительного этапа. Триста из них удостоились победы. В числе абсолютных лидеров – ребята из Липецкой области.– Аня Егорова из Ельца и Даша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Плохотнюк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Липецка завоевали главную награду: по одному миллиону рублей. Даша учится в 20-й школе Липецка, а Аня – выпускница 97-й гимназии Ельца. </a:t>
            </a:r>
          </a:p>
        </p:txBody>
      </p:sp>
      <p:sp>
        <p:nvSpPr>
          <p:cNvPr id="3" name="AutoShape 2" descr="Аня Егорова из Ельца и Даша Плохотнюк из Липецка завоевали главную награду конкурса.">
            <a:extLst>
              <a:ext uri="{FF2B5EF4-FFF2-40B4-BE49-F238E27FC236}">
                <a16:creationId xmlns:a16="http://schemas.microsoft.com/office/drawing/2014/main" id="{7C0E3F61-F4E0-D18E-7FBF-7B0729611DA2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Школьницы Липецкой области вернулись из «Артека». </a:t>
            </a:r>
          </a:p>
        </p:txBody>
      </p:sp>
      <p:sp>
        <p:nvSpPr>
          <p:cNvPr id="4" name="AutoShape 4" descr="Аня Егорова из Ельца и Даша Плохотнюк из Липецка завоевали главную награду конкурса.">
            <a:extLst>
              <a:ext uri="{FF2B5EF4-FFF2-40B4-BE49-F238E27FC236}">
                <a16:creationId xmlns:a16="http://schemas.microsoft.com/office/drawing/2014/main" id="{9424AB24-0BAE-F74E-9FD8-709AEA82F3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Аня Егорова из Ельца и Даша Плохотнюк из Липецка завоевали главную награду конкурса.">
            <a:extLst>
              <a:ext uri="{FF2B5EF4-FFF2-40B4-BE49-F238E27FC236}">
                <a16:creationId xmlns:a16="http://schemas.microsoft.com/office/drawing/2014/main" id="{995E7C0F-5016-9D56-59FF-D1CB79B708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4C3319-E1E0-F761-7E4F-9674EC5B4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3429000"/>
            <a:ext cx="4618856" cy="307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57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7A0659-19F4-4477-B40F-DFE262092A16}"/>
              </a:ext>
            </a:extLst>
          </p:cNvPr>
          <p:cNvSpPr txBox="1"/>
          <p:nvPr/>
        </p:nvSpPr>
        <p:spPr>
          <a:xfrm>
            <a:off x="971600" y="3789040"/>
            <a:ext cx="78306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D2D2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финал «Большой перемены» вышли 22 школьника из Липецкой области. Они защитили свои проекты на тему семьи и семейных ценностей, набрали больше всего баллов в полуфинале. Теперь липчан ждут итоговые испытания в «Артеке» и возможность выиграть до 1 млн рублей.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2D2D2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Полуфинал в этом году впервые проходил в «Прометее», собрал больше тысячи человек со всего ЦФО, - рассказали в правительстве региона.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2D2D2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Всего за выход в финал боролись более 9 тысяч старшеклассников и студентов СПО.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0B0B71-04EF-E9B7-AB62-8F7CF9F3CBA0}"/>
              </a:ext>
            </a:extLst>
          </p:cNvPr>
          <p:cNvSpPr txBox="1"/>
          <p:nvPr/>
        </p:nvSpPr>
        <p:spPr>
          <a:xfrm>
            <a:off x="1005656" y="8149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750"/>
              </a:spcAft>
            </a:pPr>
            <a:r>
              <a:rPr lang="ru-RU" b="1" i="0" dirty="0">
                <a:solidFill>
                  <a:srgbClr val="2D2D2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«Артек» бесплатно поедут 22 школьника из Липецкой области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B57BD24-BED1-AF35-BBEE-25EC4C9C4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27829"/>
            <a:ext cx="4146037" cy="310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638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Греческие поселения в Крыму начали  появляться во второй половине VII века до н.э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и к средине VI века до н.э. греки освоили все побережье. Первым был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Пантикалей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(Керчь),  основанный на восточном побережье  выходцами из древнегреческого города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Милета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крупного торгового центра на побережье Малой Азии.</a:t>
            </a:r>
          </a:p>
        </p:txBody>
      </p:sp>
      <p:pic>
        <p:nvPicPr>
          <p:cNvPr id="15362" name="Picture 2" descr="https://xn----ttbgfegd2g.xn--p1ai/wp-content/uploads/2017/01/z_c0693a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20888"/>
            <a:ext cx="6177740" cy="4102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A8465-DA1B-F8F4-EF54-853238A55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1143000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</a:br>
            <a:r>
              <a:rPr lang="ru-RU" sz="31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клуб из города Грязи едет в «Артек»</a:t>
            </a:r>
            <a:br>
              <a:rPr lang="ru-RU" sz="31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8BA17-A836-BE84-DBD3-F477DC7B7E29}"/>
              </a:ext>
            </a:extLst>
          </p:cNvPr>
          <p:cNvSpPr txBox="1"/>
          <p:nvPr/>
        </p:nvSpPr>
        <p:spPr>
          <a:xfrm>
            <a:off x="404664" y="3251681"/>
            <a:ext cx="8334672" cy="3331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	Развитие физкультуры и спорта – важная часть образовательной программы для подрастающего поколения, которая реализуется в Грязинском районе при поддержке главы муниципалитета Владимира Рощупкина.</a:t>
            </a:r>
          </a:p>
          <a:p>
            <a:pPr>
              <a:spcAft>
                <a:spcPts val="4125"/>
              </a:spcAft>
            </a:pPr>
            <a:r>
              <a:rPr lang="ru-RU" b="0" i="0" dirty="0">
                <a:solidFill>
                  <a:srgbClr val="000000"/>
                </a:solidFill>
                <a:effectLst/>
                <a:latin typeface="PT Serif" panose="020F0502020204030204" pitchFamily="18" charset="-52"/>
              </a:rPr>
              <a:t>	История успеха района в данной сфере пополнилась очередной победой. Команда школы № 4 города Грязи заняла первое место в общекомандном зачете регионального этапа Всероссийской олимпиады «Олимпийская команда» среди сборных команд школьных спортивных клубов. Сейчас ребята готовятся отстоять честь области на всероссийском этапе состязаний, который пройдет в начале сентября в международном детском центре «Артек».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717B38A9-A56B-96F4-257F-61BFAEC4E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3949486" cy="274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192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C5775A-9AB5-F484-287A-0F7CAE51D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685832" cy="339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98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 веке до н.э.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Крымском побережье возникли два самостоятельных греческих государства – 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Боспорское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царство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со столицей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Пантикалей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 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Херсонес Таврический (недалеко от современного Севастополя)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images-blogger-opensocial.googleusercontent.com/gadgets/proxy?url=http%3A%2F%2F3.bp.blogspot.com%2F-YSk-kBwPhxA%2FUx733rM7dNI%2FAAAAAAAAFNw%2FTBIBhqK-dv4%2Fs1600%2F%25D0%2593%25D1%2580%25D0%25B5%25D1%2587%25D0%25B5%25D1%2581%25D0%25BA%25D0%25B0%25D1%258F%2B%25D0%25BA%25D0%25BE%25D0%25BB%25D0%25BE%25D0%25BD%25D0%25B8%25D0%25B7%25D0%25B0%25D1%2586%25D0%25B8%25D1%258F.png&amp;container=blogger&amp;gadget=a&amp;rewriteMime=image%2F*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112568" cy="463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Греки строили храмы, театры, стадионы, занимались разными ремеслами. Ткани, оружие, ювелирные, бронзовые и керамические изделия греческих мастеров отличались высоким художественным уровнем и шли не то только на  удовлетворения спроса греческого населения, но и варваров, прежде всего скифской и другой знати.</a:t>
            </a:r>
          </a:p>
        </p:txBody>
      </p:sp>
      <p:pic>
        <p:nvPicPr>
          <p:cNvPr id="17410" name="Picture 2" descr="https://crimeaone.ru/wp-content/uploads/2016/09/pantikapej-ke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6553572" cy="4021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второй половине IV века на территорию Крыма ворвались гунны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представляющие собой сильный союз племенного типа, сложившийся в степях и пустынях Центральной Азии. Они прошли по степному Крыму, сметая на своем пути оставшиеся поселения скифов и сарматов, а после длительной борьбы, под их ударами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погибло и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Боспорское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царство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Греческие поселения гунны превратились в груды развалин, и жизнь в них прекратилась.</a:t>
            </a:r>
          </a:p>
        </p:txBody>
      </p:sp>
      <p:pic>
        <p:nvPicPr>
          <p:cNvPr id="18434" name="Picture 2" descr="http://crimea-club.com/upload/wysiwyg/1e851f887f9bf2f0926aee8844f18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64904"/>
            <a:ext cx="5715000" cy="410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http://history-doc.ru/wp-content/uploads/2017/10/Gunny-vsad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5925051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1475 г. на Крымский полуостров вторглись войска султанской Турции.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Они захватили и разорили Крымское ханство, и Крым оказался под властью Турции (Османской империи).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Османское господство в Крыму закончилось после русско-турецкой войны 1768-1774 годов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Крым вошел в состав России при Екатерине Великой в 1783 году.</a:t>
            </a:r>
          </a:p>
        </p:txBody>
      </p:sp>
      <p:pic>
        <p:nvPicPr>
          <p:cNvPr id="19458" name="Picture 2" descr="https://avatars.mds.yandex.net/get-zen_doc/53963/pub_5bbf500d182fa000a91964b6_5bbf512c58460100ad688b36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620000" cy="4086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результате заключения 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Кючук-Кайнарджийского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мира между Россией и Турцией в 1774 г. стало возможным окончательное покорение Крыма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Заслуга в этом принадлежит фавориту императрицы Г.А. Потемкину.  </a:t>
            </a:r>
          </a:p>
        </p:txBody>
      </p:sp>
      <p:pic>
        <p:nvPicPr>
          <p:cNvPr id="20482" name="Picture 2" descr="https://mtdata.ru/u14/photoFC77/20518715521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16832"/>
            <a:ext cx="76200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4" name="Picture 4" descr="http://www.ras.ru/FStorage/download.aspx?id=66671005-8d7f-4f87-be61-94ad594b40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2419407" cy="27809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7544" y="6237312"/>
            <a:ext cx="171053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Г.А. Потемкин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Большинство мусульманского населения покинуло Крым, перебравшись в Турцию, край обезлюдел и пришел в запустение, Чтобы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возродить полуостров, князь Г. Потемкин, назначенный губернатором Тавриды, стал переселять из соседних районов крепостных и отставных солдат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Так появились на крымской земле новые деревни Мазанка,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Изюмовка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Чистенькое.</a:t>
            </a:r>
          </a:p>
        </p:txBody>
      </p:sp>
      <p:pic>
        <p:nvPicPr>
          <p:cNvPr id="22530" name="Picture 2" descr="http://www.bibliotekar.ru/reprint-46/43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132856"/>
            <a:ext cx="6251868" cy="4344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1837</Words>
  <Application>Microsoft Office PowerPoint</Application>
  <PresentationFormat>Экран (4:3)</PresentationFormat>
  <Paragraphs>53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GoloS</vt:lpstr>
      <vt:lpstr>PT Serif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создания «Артека»</vt:lpstr>
      <vt:lpstr>Презентация PowerPoint</vt:lpstr>
      <vt:lpstr>Презентация PowerPoint</vt:lpstr>
      <vt:lpstr>Презентация PowerPoint</vt:lpstr>
      <vt:lpstr>НАШИ В «АРТЕКЕ»</vt:lpstr>
      <vt:lpstr>Презентация PowerPoint</vt:lpstr>
      <vt:lpstr>Школьницы Липецкой области вернулись из «Артека». </vt:lpstr>
      <vt:lpstr>Презентация PowerPoint</vt:lpstr>
      <vt:lpstr> Спортивный клуб из города Грязи едет в «Артек»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Ростислав Скачков</cp:lastModifiedBy>
  <cp:revision>14</cp:revision>
  <dcterms:created xsi:type="dcterms:W3CDTF">2019-03-21T18:39:41Z</dcterms:created>
  <dcterms:modified xsi:type="dcterms:W3CDTF">2025-01-14T16:25:22Z</dcterms:modified>
</cp:coreProperties>
</file>