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3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6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1EFDE-26B0-484D-8E71-EEE9F3A5F136}" type="datetimeFigureOut">
              <a:rPr lang="ru-RU" smtClean="0"/>
              <a:t>13.09.2024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07B6-8A35-4210-A199-0AB6D6615DF4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4742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1EFDE-26B0-484D-8E71-EEE9F3A5F136}" type="datetimeFigureOut">
              <a:rPr lang="ru-RU" smtClean="0"/>
              <a:t>13.09.2024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07B6-8A35-4210-A199-0AB6D6615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522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1EFDE-26B0-484D-8E71-EEE9F3A5F136}" type="datetimeFigureOut">
              <a:rPr lang="ru-RU" smtClean="0"/>
              <a:t>13.09.2024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07B6-8A35-4210-A199-0AB6D6615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864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1EFDE-26B0-484D-8E71-EEE9F3A5F136}" type="datetimeFigureOut">
              <a:rPr lang="ru-RU" smtClean="0"/>
              <a:t>13.09.2024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07B6-8A35-4210-A199-0AB6D6615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14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1EFDE-26B0-484D-8E71-EEE9F3A5F136}" type="datetimeFigureOut">
              <a:rPr lang="ru-RU" smtClean="0"/>
              <a:t>13.09.2024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07B6-8A35-4210-A199-0AB6D6615DF4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557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1EFDE-26B0-484D-8E71-EEE9F3A5F136}" type="datetimeFigureOut">
              <a:rPr lang="ru-RU" smtClean="0"/>
              <a:t>13.09.2024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07B6-8A35-4210-A199-0AB6D6615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671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1EFDE-26B0-484D-8E71-EEE9F3A5F136}" type="datetimeFigureOut">
              <a:rPr lang="ru-RU" smtClean="0"/>
              <a:t>13.09.2024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07B6-8A35-4210-A199-0AB6D6615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554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1EFDE-26B0-484D-8E71-EEE9F3A5F136}" type="datetimeFigureOut">
              <a:rPr lang="ru-RU" smtClean="0"/>
              <a:t>13.09.2024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07B6-8A35-4210-A199-0AB6D6615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939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1EFDE-26B0-484D-8E71-EEE9F3A5F136}" type="datetimeFigureOut">
              <a:rPr lang="ru-RU" smtClean="0"/>
              <a:t>13.09.2024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07B6-8A35-4210-A199-0AB6D6615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680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DB51EFDE-26B0-484D-8E71-EEE9F3A5F136}" type="datetimeFigureOut">
              <a:rPr lang="ru-RU" smtClean="0"/>
              <a:t>13.09.2024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20107B6-8A35-4210-A199-0AB6D6615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914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1EFDE-26B0-484D-8E71-EEE9F3A5F136}" type="datetimeFigureOut">
              <a:rPr lang="ru-RU" smtClean="0"/>
              <a:t>13.09.2024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07B6-8A35-4210-A199-0AB6D6615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185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B51EFDE-26B0-484D-8E71-EEE9F3A5F136}" type="datetimeFigureOut">
              <a:rPr lang="ru-RU" smtClean="0"/>
              <a:t>13.09.2024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F20107B6-8A35-4210-A199-0AB6D6615DF4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7117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microsoft.com/office/2007/relationships/hdphoto" Target="../media/hdphoto3.wdp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574" y="0"/>
            <a:ext cx="12122426" cy="179898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latin typeface="+mn-lt"/>
              </a:rPr>
              <a:t>Освобождение Заполярья от немецко-</a:t>
            </a:r>
            <a:r>
              <a:rPr lang="ru-RU" sz="6000" b="1" dirty="0" err="1">
                <a:latin typeface="+mn-lt"/>
              </a:rPr>
              <a:t>фашистких</a:t>
            </a:r>
            <a:r>
              <a:rPr lang="ru-RU" sz="6000" b="1" dirty="0">
                <a:latin typeface="+mn-lt"/>
              </a:rPr>
              <a:t> захватчиков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160025" y="4455620"/>
            <a:ext cx="3862347" cy="1396539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2000" b="1" cap="none" dirty="0">
                <a:solidFill>
                  <a:schemeClr val="tx1"/>
                </a:solidFill>
                <a:latin typeface="+mn-lt"/>
              </a:rPr>
              <a:t>Подготовила </a:t>
            </a:r>
          </a:p>
          <a:p>
            <a:pPr algn="ctr"/>
            <a:r>
              <a:rPr lang="ru-RU" sz="2000" b="1" cap="none" dirty="0">
                <a:solidFill>
                  <a:schemeClr val="tx1"/>
                </a:solidFill>
                <a:latin typeface="+mn-lt"/>
              </a:rPr>
              <a:t>Копылова Т.Н.,</a:t>
            </a:r>
          </a:p>
          <a:p>
            <a:pPr algn="ctr"/>
            <a:r>
              <a:rPr lang="ru-RU" sz="2000" b="1" cap="none" dirty="0">
                <a:solidFill>
                  <a:schemeClr val="tx1"/>
                </a:solidFill>
                <a:latin typeface="+mn-lt"/>
              </a:rPr>
              <a:t>воспитатель «МБДОУ №11»,</a:t>
            </a:r>
          </a:p>
          <a:p>
            <a:pPr algn="ctr"/>
            <a:r>
              <a:rPr lang="ru-RU" sz="2000" b="1" cap="none" dirty="0" err="1">
                <a:solidFill>
                  <a:schemeClr val="tx1"/>
                </a:solidFill>
                <a:latin typeface="+mn-lt"/>
              </a:rPr>
              <a:t>нп.Луостари</a:t>
            </a:r>
            <a:endParaRPr lang="ru-RU" sz="2000" b="1" cap="none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790" y="1798983"/>
            <a:ext cx="7465393" cy="442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317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6"/>
          <a:stretch/>
        </p:blipFill>
        <p:spPr>
          <a:xfrm>
            <a:off x="109330" y="0"/>
            <a:ext cx="12082670" cy="628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519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229573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Герои Печенгского Муниципального округа (района)</a:t>
            </a:r>
            <a:br>
              <a:rPr lang="ru-RU" b="1" dirty="0"/>
            </a:b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39" y="1137889"/>
            <a:ext cx="3007822" cy="4912557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8126233" y="1863304"/>
            <a:ext cx="3578087" cy="316327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chemeClr val="tx1"/>
                </a:solidFill>
                <a:cs typeface="Times New Roman" panose="02020603050405020304" pitchFamily="18" charset="0"/>
              </a:rPr>
              <a:t>Бабиков Михаил – разведчик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901" y="1846052"/>
            <a:ext cx="3642277" cy="4525065"/>
          </a:xfrm>
        </p:spPr>
      </p:pic>
    </p:spTree>
    <p:extLst>
      <p:ext uri="{BB962C8B-B14F-4D97-AF65-F5344CB8AC3E}">
        <p14:creationId xmlns:p14="http://schemas.microsoft.com/office/powerpoint/2010/main" val="12415433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414976"/>
          </a:xfrm>
        </p:spPr>
        <p:txBody>
          <a:bodyPr/>
          <a:lstStyle/>
          <a:p>
            <a:pPr algn="ctr"/>
            <a:r>
              <a:rPr lang="ru-RU" b="1" dirty="0"/>
              <a:t>Летчик Борис Сафонов, дважды Герой Советского Союза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87" b="1885"/>
          <a:stretch/>
        </p:blipFill>
        <p:spPr>
          <a:xfrm>
            <a:off x="1777116" y="1542554"/>
            <a:ext cx="8698727" cy="5192202"/>
          </a:xfrm>
        </p:spPr>
      </p:pic>
    </p:spTree>
    <p:extLst>
      <p:ext uri="{BB962C8B-B14F-4D97-AF65-F5344CB8AC3E}">
        <p14:creationId xmlns:p14="http://schemas.microsoft.com/office/powerpoint/2010/main" val="14358920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66891"/>
            <a:ext cx="6937514" cy="1054188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err="1"/>
              <a:t>Корзунов</a:t>
            </a:r>
            <a:r>
              <a:rPr lang="ru-RU" sz="5400" b="1" dirty="0"/>
              <a:t> Иван Егорович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120" y="1521079"/>
            <a:ext cx="3448759" cy="477816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122" y="266195"/>
            <a:ext cx="4949457" cy="600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1878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66800" y="962465"/>
            <a:ext cx="10058400" cy="727188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latin typeface="+mn-lt"/>
              </a:rPr>
              <a:t>Мемориальный комплекс «Долина Славы»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804"/>
          <a:stretch/>
        </p:blipFill>
        <p:spPr>
          <a:xfrm>
            <a:off x="1590261" y="1979874"/>
            <a:ext cx="9124121" cy="437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9909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727188"/>
          </a:xfrm>
        </p:spPr>
        <p:txBody>
          <a:bodyPr/>
          <a:lstStyle/>
          <a:p>
            <a:pPr algn="ctr"/>
            <a:endParaRPr lang="ru-RU" dirty="0"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8"/>
            <a:ext cx="6599583" cy="438852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599" y="2575995"/>
            <a:ext cx="6439401" cy="428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0153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592" y="208722"/>
            <a:ext cx="8855765" cy="588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3458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151382"/>
            <a:ext cx="9517711" cy="6555235"/>
          </a:xfrm>
        </p:spPr>
      </p:pic>
    </p:spTree>
    <p:extLst>
      <p:ext uri="{BB962C8B-B14F-4D97-AF65-F5344CB8AC3E}">
        <p14:creationId xmlns:p14="http://schemas.microsoft.com/office/powerpoint/2010/main" val="165686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374" y="665922"/>
            <a:ext cx="10595114" cy="1570382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Познакомить детей с историей родного края во время Великой Отечественной Войны.</a:t>
            </a:r>
            <a:br>
              <a:rPr lang="ru-RU" sz="36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8965" y="2007703"/>
            <a:ext cx="11917018" cy="4313583"/>
          </a:xfrm>
        </p:spPr>
        <p:txBody>
          <a:bodyPr>
            <a:normAutofit fontScale="92500" lnSpcReduction="20000"/>
          </a:bodyPr>
          <a:lstStyle/>
          <a:p>
            <a:pPr algn="just" fontAlgn="base">
              <a:lnSpc>
                <a:spcPct val="115000"/>
              </a:lnSpc>
              <a:spcAft>
                <a:spcPts val="800"/>
              </a:spcAft>
            </a:pPr>
            <a:r>
              <a:rPr lang="ru-RU" sz="2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6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15000"/>
              </a:lnSpc>
              <a:buFont typeface="+mj-lt"/>
              <a:buAutoNum type="arabicPeriod"/>
            </a:pPr>
            <a:r>
              <a:rPr lang="ru-RU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 представления о жизни людей Заполярья в годы ВОВ. </a:t>
            </a:r>
            <a:endParaRPr lang="ru-RU" sz="2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15000"/>
              </a:lnSpc>
              <a:buFont typeface="+mj-lt"/>
              <a:buAutoNum type="arabicPeriod"/>
            </a:pPr>
            <a:r>
              <a:rPr lang="ru-RU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Расширить знания детей о мемориальном комплексе «Долина Славы», о героях Заполярья.</a:t>
            </a:r>
            <a:endParaRPr lang="ru-RU" sz="2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15000"/>
              </a:lnSpc>
              <a:buFont typeface="+mj-lt"/>
              <a:buAutoNum type="arabicPeriod"/>
            </a:pPr>
            <a:r>
              <a:rPr lang="ru-RU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 устойчивый интерес к истории и культуре родного края - Заполярье.</a:t>
            </a:r>
            <a:endParaRPr lang="ru-RU" sz="2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15000"/>
              </a:lnSpc>
              <a:buFont typeface="+mj-lt"/>
              <a:buAutoNum type="arabicPeriod"/>
            </a:pPr>
            <a:r>
              <a:rPr lang="ru-RU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патриотические чувства детей к малой Родине,</a:t>
            </a:r>
            <a:endParaRPr lang="ru-RU" sz="2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уважение к героям ВОВ, уважение к подвигу героев Заполярья.</a:t>
            </a:r>
            <a:endParaRPr lang="ru-RU" sz="2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algn="just" fontAlgn="base">
              <a:lnSpc>
                <a:spcPct val="115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147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052521"/>
            <a:ext cx="6492875" cy="4616434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" y="2136912"/>
            <a:ext cx="4055164" cy="4168291"/>
          </a:xfrm>
        </p:spPr>
        <p:txBody>
          <a:bodyPr>
            <a:normAutofit/>
          </a:bodyPr>
          <a:lstStyle/>
          <a:p>
            <a:pPr algn="r" fontAlgn="base"/>
            <a:r>
              <a:rPr lang="ru-RU" sz="2800" dirty="0"/>
              <a:t>В славной череде армейских операций,</a:t>
            </a:r>
          </a:p>
          <a:p>
            <a:pPr algn="r" fontAlgn="base"/>
            <a:r>
              <a:rPr lang="ru-RU" sz="2800" dirty="0" err="1"/>
              <a:t>Петсамо-Киркинесская</a:t>
            </a:r>
            <a:r>
              <a:rPr lang="ru-RU" sz="2800" dirty="0"/>
              <a:t> в истории страны,</a:t>
            </a:r>
          </a:p>
          <a:p>
            <a:pPr algn="r" fontAlgn="base"/>
            <a:r>
              <a:rPr lang="ru-RU" sz="2800" dirty="0"/>
              <a:t>Вошла одной из ярких иллюстраций</a:t>
            </a:r>
          </a:p>
          <a:p>
            <a:pPr algn="r" fontAlgn="base"/>
            <a:r>
              <a:rPr lang="ru-RU" sz="2800" dirty="0"/>
              <a:t>Примеров доблести, геройства в буднях той войны.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1547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364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46238"/>
            <a:ext cx="10058400" cy="145075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10" y="234125"/>
            <a:ext cx="10604090" cy="6013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048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147" y="286603"/>
            <a:ext cx="11897139" cy="1450757"/>
          </a:xfrm>
        </p:spPr>
        <p:txBody>
          <a:bodyPr>
            <a:noAutofit/>
          </a:bodyPr>
          <a:lstStyle/>
          <a:p>
            <a:pPr algn="just"/>
            <a:r>
              <a:rPr lang="ru-RU" sz="3200" dirty="0">
                <a:solidFill>
                  <a:schemeClr val="tx1"/>
                </a:solidFill>
                <a:latin typeface="+mn-lt"/>
              </a:rPr>
              <a:t>Герои Заполярья, защищая нашу землю, уничтожили около 30 тыс. человек; Северный флот потопил 156 вражеских кораблей, а советские летчики уничтожили 125 немецких самолётов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261" y="1965960"/>
            <a:ext cx="9160447" cy="4610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477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161" y="-69072"/>
            <a:ext cx="9366637" cy="6748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440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19" y="207090"/>
            <a:ext cx="5671268" cy="1552136"/>
          </a:xfrm>
        </p:spPr>
        <p:txBody>
          <a:bodyPr/>
          <a:lstStyle/>
          <a:p>
            <a:pPr algn="ctr"/>
            <a:r>
              <a:rPr lang="ru-RU" b="1" dirty="0"/>
              <a:t>Участие народа саами в ВОВ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19" y="2026976"/>
            <a:ext cx="6694004" cy="46255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905" y="77881"/>
            <a:ext cx="4840356" cy="6540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357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1980"/>
            <a:ext cx="5671268" cy="1796638"/>
          </a:xfrm>
        </p:spPr>
        <p:txBody>
          <a:bodyPr/>
          <a:lstStyle/>
          <a:p>
            <a:pPr algn="ctr"/>
            <a:r>
              <a:rPr lang="ru-RU" b="1" dirty="0"/>
              <a:t>Участие народа саами в ВОВ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3" t="9811"/>
          <a:stretch/>
        </p:blipFill>
        <p:spPr>
          <a:xfrm>
            <a:off x="71562" y="2820369"/>
            <a:ext cx="7042869" cy="39756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268" y="0"/>
            <a:ext cx="6520732" cy="3893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265186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122</TotalTime>
  <Words>187</Words>
  <Application>Microsoft Office PowerPoint</Application>
  <PresentationFormat>Широкоэкранный</PresentationFormat>
  <Paragraphs>25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Calibri</vt:lpstr>
      <vt:lpstr>Calibri Light</vt:lpstr>
      <vt:lpstr>Times New Roman</vt:lpstr>
      <vt:lpstr>Ретро</vt:lpstr>
      <vt:lpstr>Освобождение Заполярья от немецко-фашистких захватчиков</vt:lpstr>
      <vt:lpstr>Цель: Познакомить детей с историей родного края во время Великой Отечественной Войны. </vt:lpstr>
      <vt:lpstr>Презентация PowerPoint</vt:lpstr>
      <vt:lpstr>Презентация PowerPoint</vt:lpstr>
      <vt:lpstr>Презентация PowerPoint</vt:lpstr>
      <vt:lpstr>Герои Заполярья, защищая нашу землю, уничтожили около 30 тыс. человек; Северный флот потопил 156 вражеских кораблей, а советские летчики уничтожили 125 немецких самолётов</vt:lpstr>
      <vt:lpstr>Презентация PowerPoint</vt:lpstr>
      <vt:lpstr>Участие народа саами в ВОВ</vt:lpstr>
      <vt:lpstr>Участие народа саами в ВОВ</vt:lpstr>
      <vt:lpstr>Презентация PowerPoint</vt:lpstr>
      <vt:lpstr>Герои Печенгского Муниципального округа (района)  </vt:lpstr>
      <vt:lpstr>Летчик Борис Сафонов, дважды Герой Советского Союза</vt:lpstr>
      <vt:lpstr>Корзунов Иван Егорович</vt:lpstr>
      <vt:lpstr>Мемориальный комплекс «Долина Славы»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Марина Толмачева</cp:lastModifiedBy>
  <cp:revision>17</cp:revision>
  <dcterms:created xsi:type="dcterms:W3CDTF">2023-10-22T14:36:29Z</dcterms:created>
  <dcterms:modified xsi:type="dcterms:W3CDTF">2024-09-13T07:12:01Z</dcterms:modified>
</cp:coreProperties>
</file>