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56" r:id="rId3"/>
    <p:sldId id="257" r:id="rId4"/>
    <p:sldId id="268" r:id="rId5"/>
    <p:sldId id="276" r:id="rId6"/>
    <p:sldId id="269" r:id="rId7"/>
    <p:sldId id="270" r:id="rId8"/>
    <p:sldId id="271" r:id="rId9"/>
    <p:sldId id="272" r:id="rId10"/>
    <p:sldId id="267" r:id="rId11"/>
    <p:sldId id="273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казки всегда с нами! во второй младшей группе.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17" y="0"/>
            <a:ext cx="8126223" cy="5445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06217" y="0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творческому проекту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с нами»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418" y="5324517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Долобешкина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Н.А. Шапкина О.В.,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Кривоспицкая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С.В., Шапкин В.А.</a:t>
            </a: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среднесрочный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сентябрь2022-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учащиеся, посещающие кружки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«Живое дерево», «Волшебные краски», «Веселая кукла».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" b="12591"/>
          <a:stretch/>
        </p:blipFill>
        <p:spPr>
          <a:xfrm>
            <a:off x="0" y="1412776"/>
            <a:ext cx="4716016" cy="5000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2" r="3651" b="21428"/>
          <a:stretch/>
        </p:blipFill>
        <p:spPr>
          <a:xfrm>
            <a:off x="5107950" y="836712"/>
            <a:ext cx="3604964" cy="227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" b="18683"/>
          <a:stretch/>
        </p:blipFill>
        <p:spPr>
          <a:xfrm>
            <a:off x="5508103" y="3273558"/>
            <a:ext cx="3184813" cy="3553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2008" y="0"/>
            <a:ext cx="9180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порядку и вспомни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последовательность, расскажи сказку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картинкам»,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здесь лишний?»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58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«Сказки добрые друзья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«Ах, уж эти сказки»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31270" r="13453"/>
          <a:stretch/>
        </p:blipFill>
        <p:spPr>
          <a:xfrm>
            <a:off x="15009" y="839596"/>
            <a:ext cx="9040061" cy="5613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51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4624"/>
            <a:ext cx="871296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 проекта</a:t>
            </a:r>
          </a:p>
          <a:p>
            <a:endParaRPr lang="ru-RU" dirty="0"/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огромным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удовольствием читали адаптированные сказки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рассматривали иллюстрации. После прочтения книг закрепление  знаний по содержанию сказок  шло с помощью изобразительных средств: лепки, рисования, аппликации, на занятиях по выпиливанию и выжиганию.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Воспитанники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театральном кружке инсценировали сказки, в самостоятельной игровой деятельности разыгрывали знакомые сказки с помощью игрушек, настольного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 изображать повадки героев сказок, стали дружнее. У них расширился словарь, обогатились знания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 мире, о понятиях «добро и зло», о дружбе, взаимопомощи.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Таким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проделанная в ходе проекта работа, дала положительный результат не только в познавательном, речевом, социальном развитии детей, а так же  способствовала  формированию духовно-нравственных качеств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2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53345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тематического блока воспитывать у детей любовь  к русской народной сказке. Посредством знакомства со сказками развивать речь, мышление, коммуникативные навыки  детей в игровой форме в различных видах деятельности.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познавательную активность детей в процессе ознакомления с миром русских народных сказок;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активной, самостоятельной, творческой, игровой деятельности учащихся в объединениях дополнительного образования;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умение эмоционально инсценировать эпизоды сказок;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Учить переносить сказочные сюжеты в игровую деятельность.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27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70" y="0"/>
            <a:ext cx="91222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реализуемые в период с сентября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 май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6905" y="980728"/>
            <a:ext cx="3871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 Мои любимые сказки»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3"/>
          <a:stretch/>
        </p:blipFill>
        <p:spPr>
          <a:xfrm>
            <a:off x="0" y="1484784"/>
            <a:ext cx="9144000" cy="537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0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49249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Сюжетное рисование 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Нарисуем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сказку»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3" r="4762" b="8095"/>
          <a:stretch/>
        </p:blipFill>
        <p:spPr>
          <a:xfrm>
            <a:off x="107504" y="695916"/>
            <a:ext cx="8928992" cy="5037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80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t="8016" r="5113"/>
          <a:stretch/>
        </p:blipFill>
        <p:spPr>
          <a:xfrm>
            <a:off x="2364473" y="-99392"/>
            <a:ext cx="6801908" cy="2768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40362" y="0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«Мой любимый сказочный герой»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5"/>
          <a:stretch/>
        </p:blipFill>
        <p:spPr>
          <a:xfrm>
            <a:off x="1893" y="2276872"/>
            <a:ext cx="5431824" cy="271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t="-1831" r="3691" b="-1"/>
          <a:stretch/>
        </p:blipFill>
        <p:spPr>
          <a:xfrm>
            <a:off x="3923726" y="4147457"/>
            <a:ext cx="5242655" cy="2710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128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8640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Составление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рассказов о любимых сказочных героях </a:t>
            </a:r>
          </a:p>
        </p:txBody>
      </p:sp>
      <p:pic>
        <p:nvPicPr>
          <p:cNvPr id="2050" name="Picture 2" descr="https://mirdoshkolnikov.ru/images/stories/statiy_2014/konspekt-zanyatiya-po-razvitiyu-rechi-v-podgotovitelnoy-gruppe-portret-skazochnogo-geroy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4650"/>
            <a:ext cx="8352928" cy="3152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6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масок, костюмов для драматизации сказок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1"/>
          <a:stretch/>
        </p:blipFill>
        <p:spPr>
          <a:xfrm>
            <a:off x="6031682" y="511629"/>
            <a:ext cx="3112318" cy="3394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30793" r="7143" b="14127"/>
          <a:stretch/>
        </p:blipFill>
        <p:spPr>
          <a:xfrm>
            <a:off x="1262421" y="3531434"/>
            <a:ext cx="6835181" cy="3294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5" y="588750"/>
            <a:ext cx="2895786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0" t="34921" r="35397" b="37777"/>
          <a:stretch/>
        </p:blipFill>
        <p:spPr>
          <a:xfrm>
            <a:off x="3203848" y="764704"/>
            <a:ext cx="263331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38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6632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Постановки  кукольного театра «Теремок», «Колобок»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2" r="6925" b="37937"/>
          <a:stretch/>
        </p:blipFill>
        <p:spPr>
          <a:xfrm>
            <a:off x="179512" y="3789040"/>
            <a:ext cx="5664544" cy="2855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78" r="16490" b="37460"/>
          <a:stretch/>
        </p:blipFill>
        <p:spPr>
          <a:xfrm>
            <a:off x="395536" y="562596"/>
            <a:ext cx="4896544" cy="322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31727" r="12963"/>
          <a:stretch/>
        </p:blipFill>
        <p:spPr>
          <a:xfrm>
            <a:off x="5872615" y="692696"/>
            <a:ext cx="3187545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6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632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Выпиливание сказочных персонажей, выжигание.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t="3690" r="14641" b="8587"/>
          <a:stretch/>
        </p:blipFill>
        <p:spPr>
          <a:xfrm>
            <a:off x="0" y="2144486"/>
            <a:ext cx="3004457" cy="4713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 t="9683" r="31587" b="9365"/>
          <a:stretch/>
        </p:blipFill>
        <p:spPr>
          <a:xfrm>
            <a:off x="3055539" y="516742"/>
            <a:ext cx="3102428" cy="5551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t="11429" r="26720" b="23492"/>
          <a:stretch/>
        </p:blipFill>
        <p:spPr>
          <a:xfrm>
            <a:off x="6157967" y="2144486"/>
            <a:ext cx="2884715" cy="4463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003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154</TotalTime>
  <Words>381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20</cp:revision>
  <dcterms:created xsi:type="dcterms:W3CDTF">2022-05-05T07:25:38Z</dcterms:created>
  <dcterms:modified xsi:type="dcterms:W3CDTF">2023-05-15T15:04:21Z</dcterms:modified>
</cp:coreProperties>
</file>