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86" r:id="rId3"/>
    <p:sldId id="287" r:id="rId4"/>
    <p:sldId id="288" r:id="rId5"/>
    <p:sldId id="316" r:id="rId6"/>
    <p:sldId id="322" r:id="rId7"/>
    <p:sldId id="317" r:id="rId8"/>
    <p:sldId id="318" r:id="rId9"/>
    <p:sldId id="319" r:id="rId10"/>
    <p:sldId id="320" r:id="rId11"/>
    <p:sldId id="321" r:id="rId12"/>
    <p:sldId id="323" r:id="rId13"/>
    <p:sldId id="324" r:id="rId14"/>
    <p:sldId id="326" r:id="rId15"/>
    <p:sldId id="327" r:id="rId16"/>
    <p:sldId id="325" r:id="rId17"/>
    <p:sldId id="330" r:id="rId18"/>
    <p:sldId id="332" r:id="rId19"/>
    <p:sldId id="331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1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33" r:id="rId46"/>
    <p:sldId id="334" r:id="rId47"/>
    <p:sldId id="341" r:id="rId48"/>
    <p:sldId id="335" r:id="rId49"/>
    <p:sldId id="336" r:id="rId50"/>
    <p:sldId id="337" r:id="rId51"/>
    <p:sldId id="338" r:id="rId52"/>
    <p:sldId id="339" r:id="rId53"/>
    <p:sldId id="340" r:id="rId54"/>
    <p:sldId id="315" r:id="rId55"/>
    <p:sldId id="284" r:id="rId56"/>
    <p:sldId id="285" r:id="rId57"/>
    <p:sldId id="271" r:id="rId58"/>
    <p:sldId id="272" r:id="rId59"/>
    <p:sldId id="273" r:id="rId60"/>
    <p:sldId id="274" r:id="rId61"/>
    <p:sldId id="275" r:id="rId62"/>
    <p:sldId id="276" r:id="rId63"/>
    <p:sldId id="277" r:id="rId64"/>
    <p:sldId id="278" r:id="rId65"/>
    <p:sldId id="279" r:id="rId66"/>
    <p:sldId id="280" r:id="rId67"/>
    <p:sldId id="281" r:id="rId68"/>
    <p:sldId id="282" r:id="rId6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2" autoAdjust="0"/>
    <p:restoredTop sz="94660"/>
  </p:normalViewPr>
  <p:slideViewPr>
    <p:cSldViewPr>
      <p:cViewPr varScale="1">
        <p:scale>
          <a:sx n="60" d="100"/>
          <a:sy n="60" d="100"/>
        </p:scale>
        <p:origin x="293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1628800"/>
            <a:ext cx="6912768" cy="3240360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Снова к прошлому </a:t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 smtClean="0">
                <a:solidFill>
                  <a:srgbClr val="C00000"/>
                </a:solidFill>
              </a:rPr>
              <a:t/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 smtClean="0">
                <a:solidFill>
                  <a:srgbClr val="C00000"/>
                </a:solidFill>
              </a:rPr>
              <a:t>взглядом</a:t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 smtClean="0">
                <a:solidFill>
                  <a:srgbClr val="C00000"/>
                </a:solidFill>
              </a:rPr>
              <a:t/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 smtClean="0">
                <a:solidFill>
                  <a:srgbClr val="C00000"/>
                </a:solidFill>
              </a:rPr>
              <a:t> приблизимся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www.culture.ru/storage/images/9ab49917b34d4961d6a1c41040c85ce4/24c9fa16bbd3661fdbd93e0a4e11bbc1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563888" cy="980728"/>
          </a:xfrm>
        </p:spPr>
        <p:txBody>
          <a:bodyPr/>
          <a:lstStyle/>
          <a:p>
            <a:r>
              <a:rPr lang="ru-RU" dirty="0" smtClean="0"/>
              <a:t>Картина №4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pbs.twimg.com/media/Dh4uMdMXcAAumE3.jpg:large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563888" cy="1052736"/>
          </a:xfrm>
        </p:spPr>
        <p:txBody>
          <a:bodyPr/>
          <a:lstStyle/>
          <a:p>
            <a:r>
              <a:rPr lang="ru-RU" dirty="0" smtClean="0"/>
              <a:t>Картина №4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851920" cy="1052736"/>
          </a:xfrm>
        </p:spPr>
        <p:txBody>
          <a:bodyPr/>
          <a:lstStyle/>
          <a:p>
            <a:r>
              <a:rPr lang="ru-RU" dirty="0" smtClean="0"/>
              <a:t>Картина №4</a:t>
            </a:r>
            <a:endParaRPr lang="ru-RU" dirty="0"/>
          </a:p>
        </p:txBody>
      </p:sp>
      <p:pic>
        <p:nvPicPr>
          <p:cNvPr id="4" name="Содержимое 3" descr="https://www.culture.ru/storage/images/9ab49917b34d4961d6a1c41040c85ce4/24c9fa16bbd3661fdbd93e0a4e11bbc1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"/>
            <a:ext cx="5508104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pbs.twimg.com/media/Dh4uMdMXcAAumE3.jpg:lar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6952"/>
            <a:ext cx="5004048" cy="3861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avatars.mds.yandex.net/get-zen_doc/1112142/pub_5bd82ac8fc8dfa00afd46f36_5bd845deff5f2d00a947aa6f/scale_12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779912" cy="1052736"/>
          </a:xfrm>
        </p:spPr>
        <p:txBody>
          <a:bodyPr/>
          <a:lstStyle/>
          <a:p>
            <a:r>
              <a:rPr lang="ru-RU" dirty="0" smtClean="0"/>
              <a:t>Картина №5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c.wallhere.com/photos/ee/9a/World_War_II_Berlin_red_army_Reichstag_artwork_war_military-242694.jpg!d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779912" cy="1052736"/>
          </a:xfrm>
        </p:spPr>
        <p:txBody>
          <a:bodyPr/>
          <a:lstStyle/>
          <a:p>
            <a:r>
              <a:rPr lang="ru-RU" dirty="0" smtClean="0"/>
              <a:t>Картина №5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779912" cy="1052736"/>
          </a:xfrm>
        </p:spPr>
        <p:txBody>
          <a:bodyPr/>
          <a:lstStyle/>
          <a:p>
            <a:r>
              <a:rPr lang="ru-RU" dirty="0" smtClean="0"/>
              <a:t>Картина №5</a:t>
            </a:r>
            <a:endParaRPr lang="ru-RU" dirty="0"/>
          </a:p>
        </p:txBody>
      </p:sp>
      <p:pic>
        <p:nvPicPr>
          <p:cNvPr id="4" name="Рисунок 3" descr="https://c.wallhere.com/photos/ee/9a/World_War_II_Berlin_red_army_Reichstag_artwork_war_military-242694.jpg!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9" y="0"/>
            <a:ext cx="5220072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https://avatars.mds.yandex.net/get-zen_doc/1112142/pub_5bd82ac8fc8dfa00afd46f36_5bd845deff5f2d00a947aa6f/scale_1200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6992"/>
            <a:ext cx="529208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www.culture.ru/storage/images/26a1a55832058488cb3ed65dc746947d/e65158eacf123a60d590bbc1c4977d1b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067944" cy="1124744"/>
          </a:xfrm>
        </p:spPr>
        <p:txBody>
          <a:bodyPr/>
          <a:lstStyle/>
          <a:p>
            <a:r>
              <a:rPr lang="ru-RU" dirty="0" smtClean="0"/>
              <a:t>Картина №6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https://www.2do2go.ru/uploads/1423725d0faee76f8b482d3c3302192c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067944" cy="1124744"/>
          </a:xfrm>
        </p:spPr>
        <p:txBody>
          <a:bodyPr/>
          <a:lstStyle/>
          <a:p>
            <a:r>
              <a:rPr lang="ru-RU" dirty="0" smtClean="0"/>
              <a:t>Картина №6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707904" cy="1268760"/>
          </a:xfrm>
        </p:spPr>
        <p:txBody>
          <a:bodyPr/>
          <a:lstStyle/>
          <a:p>
            <a:r>
              <a:rPr lang="ru-RU" dirty="0" smtClean="0"/>
              <a:t>Картина №6</a:t>
            </a:r>
            <a:endParaRPr lang="ru-RU" dirty="0"/>
          </a:p>
        </p:txBody>
      </p:sp>
      <p:pic>
        <p:nvPicPr>
          <p:cNvPr id="5" name="Содержимое 4" descr="https://www.culture.ru/storage/images/26a1a55832058488cb3ed65dc746947d/e65158eacf123a60d590bbc1c4977d1b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4984"/>
            <a:ext cx="5796136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www.2do2go.ru/uploads/1423725d0faee76f8b482d3c3302192c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0"/>
            <a:ext cx="5364088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https://avatars.mds.yandex.net/get-pdb/1681173/af602225-5a31-4db9-b0e1-0b02522d8ab1/s12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4067944" cy="1124744"/>
          </a:xfrm>
        </p:spPr>
        <p:txBody>
          <a:bodyPr/>
          <a:lstStyle/>
          <a:p>
            <a:r>
              <a:rPr lang="ru-RU" dirty="0" smtClean="0"/>
              <a:t>Картина №7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0"/>
            <a:ext cx="7308304" cy="213285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960000"/>
                </a:solidFill>
              </a:rPr>
              <a:t>№1.  Конкурс знатоков ВОВ</a:t>
            </a:r>
            <a:br>
              <a:rPr lang="ru-RU" dirty="0" smtClean="0">
                <a:solidFill>
                  <a:srgbClr val="960000"/>
                </a:solidFill>
              </a:rPr>
            </a:br>
            <a:endParaRPr lang="ru-RU" dirty="0">
              <a:solidFill>
                <a:srgbClr val="96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276872"/>
            <a:ext cx="7740352" cy="324036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000" dirty="0" smtClean="0">
                <a:solidFill>
                  <a:schemeClr val="accent2">
                    <a:lumMod val="50000"/>
                  </a:schemeClr>
                </a:solidFill>
              </a:rPr>
              <a:t>Команда получит столько очков, сколько отгадает слов кроссворда. На работу вам отводится 10 минут.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0"/>
            <a:ext cx="7596336" cy="22048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№</a:t>
            </a:r>
            <a:r>
              <a:rPr lang="en-US" dirty="0" smtClean="0">
                <a:solidFill>
                  <a:srgbClr val="C00000"/>
                </a:solidFill>
              </a:rPr>
              <a:t>3</a:t>
            </a:r>
            <a:r>
              <a:rPr lang="ru-RU" dirty="0" smtClean="0">
                <a:solidFill>
                  <a:srgbClr val="C00000"/>
                </a:solidFill>
              </a:rPr>
              <a:t>. Конкурс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«Вечная слава Героям»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92896"/>
            <a:ext cx="7772400" cy="4365104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Назовите человека, о котором говорится. </a:t>
            </a:r>
          </a:p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(Верно названная фамилия – 1 балл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5 минут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0"/>
            <a:ext cx="7308304" cy="22048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№</a:t>
            </a:r>
            <a:r>
              <a:rPr lang="en-US" dirty="0" smtClean="0">
                <a:solidFill>
                  <a:srgbClr val="C00000"/>
                </a:solidFill>
              </a:rPr>
              <a:t>4</a:t>
            </a:r>
            <a:r>
              <a:rPr lang="ru-RU" dirty="0" smtClean="0">
                <a:solidFill>
                  <a:srgbClr val="C00000"/>
                </a:solidFill>
              </a:rPr>
              <a:t>. Конкурс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«События той войны».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7772400" cy="494116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Расположите в хронологической последовательности военные 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операции</a:t>
            </a:r>
          </a:p>
          <a:p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5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минут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0"/>
            <a:ext cx="7236296" cy="198884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№</a:t>
            </a:r>
            <a:r>
              <a:rPr lang="en-US" dirty="0" smtClean="0">
                <a:solidFill>
                  <a:srgbClr val="C00000"/>
                </a:solidFill>
              </a:rPr>
              <a:t>5</a:t>
            </a:r>
            <a:r>
              <a:rPr lang="ru-RU" dirty="0" smtClean="0">
                <a:solidFill>
                  <a:srgbClr val="C00000"/>
                </a:solidFill>
              </a:rPr>
              <a:t>. Конкурс «Шифровка».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72816"/>
            <a:ext cx="7772400" cy="5085184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Из двух предложенных слов составьте слово военной тематики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При этом обязательно использовать все буквы 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пример – РИНГ + ЗОНА =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ГАРНИЗОН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10 минут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332656"/>
            <a:ext cx="7236296" cy="170080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№</a:t>
            </a:r>
            <a:r>
              <a:rPr lang="en-US" dirty="0" smtClean="0">
                <a:solidFill>
                  <a:srgbClr val="C00000"/>
                </a:solidFill>
              </a:rPr>
              <a:t>6</a:t>
            </a:r>
            <a:r>
              <a:rPr lang="ru-RU" dirty="0" smtClean="0">
                <a:solidFill>
                  <a:srgbClr val="C00000"/>
                </a:solidFill>
              </a:rPr>
              <a:t>. Конкурс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 «Разное».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7772400" cy="4725144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Запишите ответы на вопросы.</a:t>
            </a:r>
          </a:p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Каждый верный ответ – 1 балл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15 минут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484784"/>
            <a:ext cx="7380312" cy="4536504"/>
          </a:xfrm>
        </p:spPr>
        <p:txBody>
          <a:bodyPr>
            <a:normAutofit/>
          </a:bodyPr>
          <a:lstStyle/>
          <a:p>
            <a:pPr marL="742950" indent="-742950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1.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Ильюшин,  Лавочкин, </a:t>
            </a:r>
          </a:p>
          <a:p>
            <a:pPr marL="742950" indent="-742950"/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Поликарпов,  Туполев,  Яковлев. </a:t>
            </a:r>
          </a:p>
          <a:p>
            <a:pPr marL="742950" indent="-742950">
              <a:buAutoNum type="arabicPeriod"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Что объединяет этих людей? 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1484784"/>
            <a:ext cx="6336704" cy="511256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2. Кодовое название контрнаступления советских войск под Сталинградом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1988840"/>
            <a:ext cx="6984776" cy="432048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3. Город, который стал запасной столицей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2060848"/>
            <a:ext cx="6696744" cy="479715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4. Столица Ирана, в которой прошла конференция «большой тройки». 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772816"/>
            <a:ext cx="7380312" cy="460851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5. Кодовое название операции немецко-фашистских войск по ликвидации Курского выступа 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35696" y="1700808"/>
            <a:ext cx="7308304" cy="4464496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6. Кодовое название операции, проведенной в тылу врага по подрыву его коммуникаций 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0"/>
            <a:ext cx="7596336" cy="3429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№</a:t>
            </a:r>
            <a:r>
              <a:rPr lang="en-US" dirty="0" smtClean="0">
                <a:solidFill>
                  <a:srgbClr val="C00000"/>
                </a:solidFill>
              </a:rPr>
              <a:t>1</a:t>
            </a:r>
            <a:r>
              <a:rPr lang="ru-RU" dirty="0" smtClean="0">
                <a:solidFill>
                  <a:srgbClr val="C00000"/>
                </a:solidFill>
              </a:rPr>
              <a:t>. Конкурс – «Время, события, люди»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2780928"/>
            <a:ext cx="7596336" cy="4077072"/>
          </a:xfrm>
        </p:spPr>
        <p:txBody>
          <a:bodyPr>
            <a:normAutofit/>
          </a:bodyPr>
          <a:lstStyle/>
          <a:p>
            <a:r>
              <a:rPr lang="ru-RU" dirty="0" smtClean="0"/>
              <a:t> 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Назовите дату, которая соответствует названному событию. 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(Верно названный год – 0,5балла; полностью названная дата – 1 балл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)</a:t>
            </a:r>
          </a:p>
          <a:p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5 минут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988840"/>
            <a:ext cx="7596336" cy="432048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7. В июне 1941 г. из западных районов СССР на восток стали вывозиться люди и производственные объекты. Как это называлось? 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0"/>
            <a:ext cx="7524328" cy="6858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8. В 1941 г. в снабжении Красной армии продовольствием наступил кризис. Пришлось обратиться за советом к бывшему интенданту царской армии. Он выдал следующий рецепт: «Русскую армию спасут три «с» — спирт, сало и …» </a:t>
            </a:r>
          </a:p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Что ещё? 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628800"/>
            <a:ext cx="7380312" cy="4968552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9. Это был первый советский город, который был окружён врагами, но гитлеровские войска не смогли захватить его.</a:t>
            </a:r>
          </a:p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Какой это город? 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628800"/>
            <a:ext cx="7380312" cy="4896544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10. При ночном наступлении на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какой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немецкий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город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советские войска применили 140 прожекторов, которыми ослепили войска противника?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1556792"/>
            <a:ext cx="7452320" cy="5301208"/>
          </a:xfrm>
        </p:spPr>
        <p:txBody>
          <a:bodyPr/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11. На каком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самом высоком месте города Сталинграда 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развернулись тяжелейшие кровопролитные бои?</a:t>
            </a:r>
            <a:r>
              <a:rPr lang="ru-RU" dirty="0" smtClean="0"/>
              <a:t>? 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1412776"/>
            <a:ext cx="6624736" cy="504056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12. Назовите «звериное» имя немецкого танка </a:t>
            </a:r>
          </a:p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«T-V» 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1700808"/>
            <a:ext cx="7236296" cy="468052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13. На этого немецкого «зверя» русские охотились исключительно с гранатой 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0"/>
            <a:ext cx="7740352" cy="6858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14. Какое название получило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советское реактивное орудие залпового огня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времен Великой Отечественной войны, к которому гитлеровцы в самом начале относились с пренебрежением, а затем начали охоту за не уничтоженным экземпляром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?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0"/>
            <a:ext cx="7812360" cy="68580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15. Во время Великой Отечественной войны установку БМ - 13, называли «Катюшей», в 1944 г. была разработана ее очередная модификация на базе грузовика </a:t>
            </a:r>
            <a:r>
              <a:rPr lang="ru-RU" sz="4400" dirty="0" err="1" smtClean="0">
                <a:solidFill>
                  <a:schemeClr val="accent2">
                    <a:lumMod val="75000"/>
                  </a:schemeClr>
                </a:solidFill>
              </a:rPr>
              <a:t>Студебеккер</a:t>
            </a:r>
            <a:r>
              <a:rPr lang="ru-RU" sz="4400" dirty="0">
                <a:solidFill>
                  <a:schemeClr val="accent2">
                    <a:lumMod val="75000"/>
                  </a:schemeClr>
                </a:solidFill>
              </a:rPr>
              <a:t>,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которую прозвали «Андрюша», а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как называли автомат ППШ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? 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620688"/>
            <a:ext cx="6624736" cy="446361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16. Какую фразу произносили немцы, сдаваясь в плен? 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0"/>
            <a:ext cx="7308304" cy="32004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№</a:t>
            </a:r>
            <a:r>
              <a:rPr lang="en-US" dirty="0" smtClean="0">
                <a:solidFill>
                  <a:srgbClr val="C00000"/>
                </a:solidFill>
              </a:rPr>
              <a:t>2</a:t>
            </a:r>
            <a:r>
              <a:rPr lang="ru-RU" dirty="0" smtClean="0">
                <a:solidFill>
                  <a:srgbClr val="C00000"/>
                </a:solidFill>
              </a:rPr>
              <a:t>. Конкурс </a:t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«Война глазами художников»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2996952"/>
            <a:ext cx="7596336" cy="386104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Назовите событие, изображенное на картине. </a:t>
            </a:r>
            <a:endParaRPr lang="ru-RU" sz="40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(Каждое верно названное событие – 1 балл)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1124744"/>
            <a:ext cx="6264696" cy="475252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17. Как заканчивается крылатая фраза, актуальная и в наши дни: «Награда...» 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052736"/>
            <a:ext cx="7380312" cy="547260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18. Указом Президиума Верховного Совета СССР от 29 июля 1942г. учреждены 3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ордена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, в названии которых увековечены имена трёх великих русских полководцев,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назовите их имена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268760"/>
            <a:ext cx="7596336" cy="558924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19. Назовите самый известный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лозунг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в годы Великой Отечественной войны в СССР, который призывал население 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тыла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 мобилизовать все силы на борьбу с врагом.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1196752"/>
            <a:ext cx="7380312" cy="566124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20. Как расшифровывается аббревиатура «КВ» - название советского тяжелого танка во время Великой Отечественной войны.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0"/>
            <a:ext cx="7452320" cy="6858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21. Это звание в переводе с латинского языка означает «самый главный»; к таким «самым главным» относились и А.Д.Меньшиков, и А.В.Суворов, а в СССР к «самому главному» относился лишь один человек, назовите его имя и звание.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1052736"/>
            <a:ext cx="7524328" cy="5805264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</a:rPr>
              <a:t>22. Назовите, как звучит известный фронтовикам приказ № 227 от 28 июля 1942 года, который Сталин издал во время кризисной ситуации на юге России.</a:t>
            </a:r>
            <a:endParaRPr lang="ru-RU" sz="4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0"/>
            <a:ext cx="7668344" cy="6858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23. Существует версия, согласно которой гитлеровское командование предложило Сталину обменять находящегося в русском плену фельдмаршала Паулюса на сына Сталина Якова Джугашвили, попавшего в плен к немцам и помещенного в лагерь «</a:t>
            </a:r>
            <a:r>
              <a:rPr lang="ru-RU" sz="4000" dirty="0" err="1" smtClean="0">
                <a:solidFill>
                  <a:schemeClr val="accent2">
                    <a:lumMod val="75000"/>
                  </a:schemeClr>
                </a:solidFill>
              </a:rPr>
              <a:t>Загсенхаузен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»; Сталин отказался произвести обмен, сказав при этом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фразу… какую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? 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0"/>
            <a:ext cx="7668344" cy="6858000"/>
          </a:xfrm>
        </p:spPr>
        <p:txBody>
          <a:bodyPr>
            <a:normAutofit/>
          </a:bodyPr>
          <a:lstStyle/>
          <a:p>
            <a:endParaRPr lang="ru-RU" sz="40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400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4000" smtClean="0">
                <a:solidFill>
                  <a:schemeClr val="accent2">
                    <a:lumMod val="75000"/>
                  </a:schemeClr>
                </a:solidFill>
              </a:rPr>
              <a:t>Спасибо за игру!!!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8344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2history.ru/uploads/2007/1302285837_7-48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4427984" cy="1124744"/>
          </a:xfrm>
        </p:spPr>
        <p:txBody>
          <a:bodyPr>
            <a:normAutofit/>
          </a:bodyPr>
          <a:lstStyle/>
          <a:p>
            <a:r>
              <a:rPr lang="ru-RU" dirty="0" smtClean="0"/>
              <a:t>Картина №1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253415/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2history.ru/uploads/2007/1302285817_2-48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148064" cy="1196752"/>
          </a:xfrm>
        </p:spPr>
        <p:txBody>
          <a:bodyPr/>
          <a:lstStyle/>
          <a:p>
            <a:r>
              <a:rPr lang="ru-RU" dirty="0" smtClean="0"/>
              <a:t>Картина №1</a:t>
            </a:r>
            <a:endParaRPr lang="ru-RU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36096" y="0"/>
            <a:ext cx="3707904" cy="1556792"/>
          </a:xfrm>
        </p:spPr>
        <p:txBody>
          <a:bodyPr>
            <a:normAutofit/>
          </a:bodyPr>
          <a:lstStyle/>
          <a:p>
            <a:r>
              <a:rPr lang="ru-RU" dirty="0" smtClean="0"/>
              <a:t>Картина №1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2history.ru/uploads/2007/1302285817_2-48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05487" cy="40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2history.ru/uploads/2007/1302285837_7-48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5572" y="2868854"/>
            <a:ext cx="5328427" cy="3989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avatars.mds.yandex.net/get-zen_doc/60743/pub_5d77a009ec575b00aeb38482_5d77a0a08d5b5f00b04f84d7/scale_1200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923928" cy="1052736"/>
          </a:xfrm>
        </p:spPr>
        <p:txBody>
          <a:bodyPr/>
          <a:lstStyle/>
          <a:p>
            <a:r>
              <a:rPr lang="ru-RU" dirty="0" smtClean="0"/>
              <a:t>Картина №2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upload.wikimedia.org/wikipedia/ru/d/d0/%D0%94%D0%B5%D0%B9%D0%BD%D0%B5%D0%BA%D0%B0_%D0%BE%D0%B1%D0%BE%D1%80%D0%BE%D0%BD%D0%B0_%D0%A1%D0%B5%D0%B2%D0%B0%D1%81%D1%82%D0%BE%D0%BF%D0%BE%D0%BB%D1%8F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260648"/>
            <a:ext cx="3707904" cy="908720"/>
          </a:xfrm>
        </p:spPr>
        <p:txBody>
          <a:bodyPr/>
          <a:lstStyle/>
          <a:p>
            <a:r>
              <a:rPr lang="ru-RU" dirty="0" smtClean="0"/>
              <a:t>Картина №3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96</TotalTime>
  <Words>654</Words>
  <Application>Microsoft Office PowerPoint</Application>
  <PresentationFormat>Экран (4:3)</PresentationFormat>
  <Paragraphs>74</Paragraphs>
  <Slides>68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68</vt:i4>
      </vt:variant>
    </vt:vector>
  </HeadingPairs>
  <TitlesOfParts>
    <vt:vector size="76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Снова к прошлому   взглядом   приблизимся</vt:lpstr>
      <vt:lpstr>№1.  Конкурс знатоков ВОВ </vt:lpstr>
      <vt:lpstr>№1. Конкурс – «Время, события, люди» </vt:lpstr>
      <vt:lpstr>№2. Конкурс  «Война глазами художников» </vt:lpstr>
      <vt:lpstr>Картина №1</vt:lpstr>
      <vt:lpstr>Картина №1</vt:lpstr>
      <vt:lpstr>Картина №1</vt:lpstr>
      <vt:lpstr>Картина №2</vt:lpstr>
      <vt:lpstr>Картина №3</vt:lpstr>
      <vt:lpstr>Картина №4</vt:lpstr>
      <vt:lpstr>Картина №4</vt:lpstr>
      <vt:lpstr>Картина №4</vt:lpstr>
      <vt:lpstr>Картина №5</vt:lpstr>
      <vt:lpstr>Картина №5</vt:lpstr>
      <vt:lpstr>Картина №5</vt:lpstr>
      <vt:lpstr>Картина №6</vt:lpstr>
      <vt:lpstr>Картина №6</vt:lpstr>
      <vt:lpstr>Картина №6</vt:lpstr>
      <vt:lpstr>Картина №7</vt:lpstr>
      <vt:lpstr>№3. Конкурс  «Вечная слава Героям» </vt:lpstr>
      <vt:lpstr>№4. Конкурс  «События той войны». </vt:lpstr>
      <vt:lpstr>№5. Конкурс «Шифровка». </vt:lpstr>
      <vt:lpstr>№6. Конкурс   «Разное».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Анна</cp:lastModifiedBy>
  <cp:revision>16</cp:revision>
  <dcterms:created xsi:type="dcterms:W3CDTF">2019-11-19T16:21:08Z</dcterms:created>
  <dcterms:modified xsi:type="dcterms:W3CDTF">2020-12-12T15:15:05Z</dcterms:modified>
</cp:coreProperties>
</file>