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2" r:id="rId1"/>
  </p:sldMasterIdLst>
  <p:handoutMasterIdLst>
    <p:handoutMasterId r:id="rId3"/>
  </p:handoutMasterIdLst>
  <p:sldIdLst>
    <p:sldId id="306" r:id="rId2"/>
  </p:sldIdLst>
  <p:sldSz cx="28898850" cy="16256000"/>
  <p:notesSz cx="6858000" cy="9144000"/>
  <p:embeddedFontLst>
    <p:embeddedFont>
      <p:font typeface="AGReverance"/>
      <p:regular r:id="rId4"/>
    </p:embeddedFont>
    <p:embeddedFont>
      <p:font typeface="AGReverence-Oblique"/>
      <p:italic r:id="rId5"/>
    </p:embeddedFon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2AE"/>
    <a:srgbClr val="90C6EB"/>
    <a:srgbClr val="31B2F1"/>
    <a:srgbClr val="007CC2"/>
    <a:srgbClr val="9FC1E3"/>
    <a:srgbClr val="286B9C"/>
    <a:srgbClr val="4BC1F3"/>
    <a:srgbClr val="97010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38" d="100"/>
          <a:sy n="38" d="100"/>
        </p:scale>
        <p:origin x="-240" y="-150"/>
      </p:cViewPr>
      <p:guideLst>
        <p:guide orient="horz" pos="5120"/>
        <p:guide pos="91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font" Target="fonts/font4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viewProps" Target="viewProps.xml"/><Relationship Id="rId5" Type="http://schemas.openxmlformats.org/officeDocument/2006/relationships/font" Target="fonts/font2.fntdata"/><Relationship Id="rId10" Type="http://schemas.openxmlformats.org/officeDocument/2006/relationships/presProps" Target="presProps.xml"/><Relationship Id="rId4" Type="http://schemas.openxmlformats.org/officeDocument/2006/relationships/font" Target="fonts/font1.fntdata"/><Relationship Id="rId9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176A6A-78F5-497D-8DBD-E742F69EEF6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2440B-AB7E-4242-93E9-05806F789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0955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971" y="861171"/>
            <a:ext cx="27498907" cy="15066903"/>
          </a:xfrm>
          <a:prstGeom prst="rect">
            <a:avLst/>
          </a:prstGeom>
          <a:effectLst>
            <a:softEdge rad="431800"/>
          </a:effectLst>
        </p:spPr>
      </p:pic>
      <p:pic>
        <p:nvPicPr>
          <p:cNvPr id="22" name="Picture 4" descr="http://mirnasos.ru/will/img5/kakizbavitsyaotfobiy_6DFE1198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606308" y="-29039"/>
            <a:ext cx="7292541" cy="20835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mirnasos.ru/will/img5/kakizbavitsyaotfobiy_6DFE1198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0466" y="-1"/>
            <a:ext cx="7265841" cy="20759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mirnasos.ru/will/img5/kakizbavitsyaotfobiy_6DFE1198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77197" y="0"/>
            <a:ext cx="7163268" cy="2046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mirnasos.ru/will/img5/kakizbavitsyaotfobiy_6DFE1198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5" y="-1"/>
            <a:ext cx="7190910" cy="20545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pluspng.com/img-png/colorful-png-colorful-png-clipart-160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13714" y="5465639"/>
            <a:ext cx="14354181" cy="10765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pluspng.com/img-png/colorful-png-colorful-png-clipart-160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40467" y="5337212"/>
            <a:ext cx="14558383" cy="10918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playcast.ru/uploads/2017/05/04/2250062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70348" y="1997750"/>
            <a:ext cx="4829831" cy="45593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12356" y="2660416"/>
            <a:ext cx="21674138" cy="5659496"/>
          </a:xfrm>
        </p:spPr>
        <p:txBody>
          <a:bodyPr anchor="b"/>
          <a:lstStyle>
            <a:lvl1pPr algn="ctr">
              <a:defRPr sz="1422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12356" y="8538164"/>
            <a:ext cx="21674138" cy="3924769"/>
          </a:xfrm>
        </p:spPr>
        <p:txBody>
          <a:bodyPr/>
          <a:lstStyle>
            <a:lvl1pPr marL="0" indent="0" algn="ctr">
              <a:buNone/>
              <a:defRPr sz="5689"/>
            </a:lvl1pPr>
            <a:lvl2pPr marL="1083701" indent="0" algn="ctr">
              <a:buNone/>
              <a:defRPr sz="4741"/>
            </a:lvl2pPr>
            <a:lvl3pPr marL="2167402" indent="0" algn="ctr">
              <a:buNone/>
              <a:defRPr sz="4267"/>
            </a:lvl3pPr>
            <a:lvl4pPr marL="3251103" indent="0" algn="ctr">
              <a:buNone/>
              <a:defRPr sz="3792"/>
            </a:lvl4pPr>
            <a:lvl5pPr marL="4334805" indent="0" algn="ctr">
              <a:buNone/>
              <a:defRPr sz="3792"/>
            </a:lvl5pPr>
            <a:lvl6pPr marL="5418506" indent="0" algn="ctr">
              <a:buNone/>
              <a:defRPr sz="3792"/>
            </a:lvl6pPr>
            <a:lvl7pPr marL="6502207" indent="0" algn="ctr">
              <a:buNone/>
              <a:defRPr sz="3792"/>
            </a:lvl7pPr>
            <a:lvl8pPr marL="7585908" indent="0" algn="ctr">
              <a:buNone/>
              <a:defRPr sz="3792"/>
            </a:lvl8pPr>
            <a:lvl9pPr marL="8669609" indent="0" algn="ctr">
              <a:buNone/>
              <a:defRPr sz="3792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1862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561" y="1083733"/>
            <a:ext cx="9320631" cy="3793067"/>
          </a:xfrm>
        </p:spPr>
        <p:txBody>
          <a:bodyPr anchor="b"/>
          <a:lstStyle>
            <a:lvl1pPr>
              <a:defRPr sz="758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85775" y="2340564"/>
            <a:ext cx="14630043" cy="11552296"/>
          </a:xfrm>
        </p:spPr>
        <p:txBody>
          <a:bodyPr anchor="t"/>
          <a:lstStyle>
            <a:lvl1pPr marL="0" indent="0">
              <a:buNone/>
              <a:defRPr sz="7585"/>
            </a:lvl1pPr>
            <a:lvl2pPr marL="1083701" indent="0">
              <a:buNone/>
              <a:defRPr sz="6637"/>
            </a:lvl2pPr>
            <a:lvl3pPr marL="2167402" indent="0">
              <a:buNone/>
              <a:defRPr sz="5689"/>
            </a:lvl3pPr>
            <a:lvl4pPr marL="3251103" indent="0">
              <a:buNone/>
              <a:defRPr sz="4741"/>
            </a:lvl4pPr>
            <a:lvl5pPr marL="4334805" indent="0">
              <a:buNone/>
              <a:defRPr sz="4741"/>
            </a:lvl5pPr>
            <a:lvl6pPr marL="5418506" indent="0">
              <a:buNone/>
              <a:defRPr sz="4741"/>
            </a:lvl6pPr>
            <a:lvl7pPr marL="6502207" indent="0">
              <a:buNone/>
              <a:defRPr sz="4741"/>
            </a:lvl7pPr>
            <a:lvl8pPr marL="7585908" indent="0">
              <a:buNone/>
              <a:defRPr sz="4741"/>
            </a:lvl8pPr>
            <a:lvl9pPr marL="8669609" indent="0">
              <a:buNone/>
              <a:defRPr sz="4741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561" y="4876800"/>
            <a:ext cx="9320631" cy="9034875"/>
          </a:xfrm>
        </p:spPr>
        <p:txBody>
          <a:bodyPr/>
          <a:lstStyle>
            <a:lvl1pPr marL="0" indent="0">
              <a:buNone/>
              <a:defRPr sz="3792"/>
            </a:lvl1pPr>
            <a:lvl2pPr marL="1083701" indent="0">
              <a:buNone/>
              <a:defRPr sz="3318"/>
            </a:lvl2pPr>
            <a:lvl3pPr marL="2167402" indent="0">
              <a:buNone/>
              <a:defRPr sz="2844"/>
            </a:lvl3pPr>
            <a:lvl4pPr marL="3251103" indent="0">
              <a:buNone/>
              <a:defRPr sz="2370"/>
            </a:lvl4pPr>
            <a:lvl5pPr marL="4334805" indent="0">
              <a:buNone/>
              <a:defRPr sz="2370"/>
            </a:lvl5pPr>
            <a:lvl6pPr marL="5418506" indent="0">
              <a:buNone/>
              <a:defRPr sz="2370"/>
            </a:lvl6pPr>
            <a:lvl7pPr marL="6502207" indent="0">
              <a:buNone/>
              <a:defRPr sz="2370"/>
            </a:lvl7pPr>
            <a:lvl8pPr marL="7585908" indent="0">
              <a:buNone/>
              <a:defRPr sz="2370"/>
            </a:lvl8pPr>
            <a:lvl9pPr marL="8669609" indent="0">
              <a:buNone/>
              <a:defRPr sz="237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9876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9287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80739" y="865481"/>
            <a:ext cx="6231315" cy="1377620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6796" y="865481"/>
            <a:ext cx="18332708" cy="1377620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294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www.playcast.ru/uploads/2017/05/04/2250062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32570" y="717711"/>
            <a:ext cx="2651025" cy="25025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687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125detsadspb.ru/d/464006/t/images/block-pic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53310"/>
            <a:ext cx="3030280" cy="3761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playcast.ru/uploads/2017/05/04/2250062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01601" y="856859"/>
            <a:ext cx="3662725" cy="3457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8045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playcast.ru/uploads/2017/05/04/2250062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09813" y="2407996"/>
            <a:ext cx="3980813" cy="3757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745" y="4052714"/>
            <a:ext cx="24925258" cy="6762043"/>
          </a:xfrm>
        </p:spPr>
        <p:txBody>
          <a:bodyPr anchor="b"/>
          <a:lstStyle>
            <a:lvl1pPr>
              <a:defRPr sz="1422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71745" y="10878728"/>
            <a:ext cx="24925258" cy="3555999"/>
          </a:xfrm>
        </p:spPr>
        <p:txBody>
          <a:bodyPr/>
          <a:lstStyle>
            <a:lvl1pPr marL="0" indent="0">
              <a:buNone/>
              <a:defRPr sz="5689">
                <a:solidFill>
                  <a:schemeClr val="tx1">
                    <a:tint val="75000"/>
                  </a:schemeClr>
                </a:solidFill>
              </a:defRPr>
            </a:lvl1pPr>
            <a:lvl2pPr marL="1083701" indent="0">
              <a:buNone/>
              <a:defRPr sz="4741">
                <a:solidFill>
                  <a:schemeClr val="tx1">
                    <a:tint val="75000"/>
                  </a:schemeClr>
                </a:solidFill>
              </a:defRPr>
            </a:lvl2pPr>
            <a:lvl3pPr marL="2167402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3pPr>
            <a:lvl4pPr marL="3251103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4pPr>
            <a:lvl5pPr marL="4334805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5pPr>
            <a:lvl6pPr marL="5418506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6pPr>
            <a:lvl7pPr marL="6502207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7pPr>
            <a:lvl8pPr marL="7585908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8pPr>
            <a:lvl9pPr marL="8669609" indent="0">
              <a:buNone/>
              <a:defRPr sz="37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0675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6796" y="4327407"/>
            <a:ext cx="12282011" cy="103142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30043" y="4327407"/>
            <a:ext cx="12282011" cy="103142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0097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560" y="865483"/>
            <a:ext cx="24925258" cy="31420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0561" y="3984979"/>
            <a:ext cx="12225567" cy="1952977"/>
          </a:xfrm>
        </p:spPr>
        <p:txBody>
          <a:bodyPr anchor="b"/>
          <a:lstStyle>
            <a:lvl1pPr marL="0" indent="0">
              <a:buNone/>
              <a:defRPr sz="5689" b="1"/>
            </a:lvl1pPr>
            <a:lvl2pPr marL="1083701" indent="0">
              <a:buNone/>
              <a:defRPr sz="4741" b="1"/>
            </a:lvl2pPr>
            <a:lvl3pPr marL="2167402" indent="0">
              <a:buNone/>
              <a:defRPr sz="4267" b="1"/>
            </a:lvl3pPr>
            <a:lvl4pPr marL="3251103" indent="0">
              <a:buNone/>
              <a:defRPr sz="3792" b="1"/>
            </a:lvl4pPr>
            <a:lvl5pPr marL="4334805" indent="0">
              <a:buNone/>
              <a:defRPr sz="3792" b="1"/>
            </a:lvl5pPr>
            <a:lvl6pPr marL="5418506" indent="0">
              <a:buNone/>
              <a:defRPr sz="3792" b="1"/>
            </a:lvl6pPr>
            <a:lvl7pPr marL="6502207" indent="0">
              <a:buNone/>
              <a:defRPr sz="3792" b="1"/>
            </a:lvl7pPr>
            <a:lvl8pPr marL="7585908" indent="0">
              <a:buNone/>
              <a:defRPr sz="3792" b="1"/>
            </a:lvl8pPr>
            <a:lvl9pPr marL="8669609" indent="0">
              <a:buNone/>
              <a:defRPr sz="379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90561" y="5937956"/>
            <a:ext cx="12225567" cy="8733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630043" y="3984979"/>
            <a:ext cx="12285775" cy="1952977"/>
          </a:xfrm>
        </p:spPr>
        <p:txBody>
          <a:bodyPr anchor="b"/>
          <a:lstStyle>
            <a:lvl1pPr marL="0" indent="0">
              <a:buNone/>
              <a:defRPr sz="5689" b="1"/>
            </a:lvl1pPr>
            <a:lvl2pPr marL="1083701" indent="0">
              <a:buNone/>
              <a:defRPr sz="4741" b="1"/>
            </a:lvl2pPr>
            <a:lvl3pPr marL="2167402" indent="0">
              <a:buNone/>
              <a:defRPr sz="4267" b="1"/>
            </a:lvl3pPr>
            <a:lvl4pPr marL="3251103" indent="0">
              <a:buNone/>
              <a:defRPr sz="3792" b="1"/>
            </a:lvl4pPr>
            <a:lvl5pPr marL="4334805" indent="0">
              <a:buNone/>
              <a:defRPr sz="3792" b="1"/>
            </a:lvl5pPr>
            <a:lvl6pPr marL="5418506" indent="0">
              <a:buNone/>
              <a:defRPr sz="3792" b="1"/>
            </a:lvl6pPr>
            <a:lvl7pPr marL="6502207" indent="0">
              <a:buNone/>
              <a:defRPr sz="3792" b="1"/>
            </a:lvl7pPr>
            <a:lvl8pPr marL="7585908" indent="0">
              <a:buNone/>
              <a:defRPr sz="3792" b="1"/>
            </a:lvl8pPr>
            <a:lvl9pPr marL="8669609" indent="0">
              <a:buNone/>
              <a:defRPr sz="379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630043" y="5937956"/>
            <a:ext cx="12285775" cy="8733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7303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191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8212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561" y="1083733"/>
            <a:ext cx="9320631" cy="3793067"/>
          </a:xfrm>
        </p:spPr>
        <p:txBody>
          <a:bodyPr anchor="b"/>
          <a:lstStyle>
            <a:lvl1pPr>
              <a:defRPr sz="758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5775" y="2340564"/>
            <a:ext cx="14630043" cy="11552296"/>
          </a:xfrm>
        </p:spPr>
        <p:txBody>
          <a:bodyPr/>
          <a:lstStyle>
            <a:lvl1pPr>
              <a:defRPr sz="7585"/>
            </a:lvl1pPr>
            <a:lvl2pPr>
              <a:defRPr sz="6637"/>
            </a:lvl2pPr>
            <a:lvl3pPr>
              <a:defRPr sz="5689"/>
            </a:lvl3pPr>
            <a:lvl4pPr>
              <a:defRPr sz="4741"/>
            </a:lvl4pPr>
            <a:lvl5pPr>
              <a:defRPr sz="4741"/>
            </a:lvl5pPr>
            <a:lvl6pPr>
              <a:defRPr sz="4741"/>
            </a:lvl6pPr>
            <a:lvl7pPr>
              <a:defRPr sz="4741"/>
            </a:lvl7pPr>
            <a:lvl8pPr>
              <a:defRPr sz="4741"/>
            </a:lvl8pPr>
            <a:lvl9pPr>
              <a:defRPr sz="474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561" y="4876800"/>
            <a:ext cx="9320631" cy="9034875"/>
          </a:xfrm>
        </p:spPr>
        <p:txBody>
          <a:bodyPr/>
          <a:lstStyle>
            <a:lvl1pPr marL="0" indent="0">
              <a:buNone/>
              <a:defRPr sz="3792"/>
            </a:lvl1pPr>
            <a:lvl2pPr marL="1083701" indent="0">
              <a:buNone/>
              <a:defRPr sz="3318"/>
            </a:lvl2pPr>
            <a:lvl3pPr marL="2167402" indent="0">
              <a:buNone/>
              <a:defRPr sz="2844"/>
            </a:lvl3pPr>
            <a:lvl4pPr marL="3251103" indent="0">
              <a:buNone/>
              <a:defRPr sz="2370"/>
            </a:lvl4pPr>
            <a:lvl5pPr marL="4334805" indent="0">
              <a:buNone/>
              <a:defRPr sz="2370"/>
            </a:lvl5pPr>
            <a:lvl6pPr marL="5418506" indent="0">
              <a:buNone/>
              <a:defRPr sz="2370"/>
            </a:lvl6pPr>
            <a:lvl7pPr marL="6502207" indent="0">
              <a:buNone/>
              <a:defRPr sz="2370"/>
            </a:lvl7pPr>
            <a:lvl8pPr marL="7585908" indent="0">
              <a:buNone/>
              <a:defRPr sz="2370"/>
            </a:lvl8pPr>
            <a:lvl9pPr marL="8669609" indent="0">
              <a:buNone/>
              <a:defRPr sz="237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318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5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849" y="861171"/>
            <a:ext cx="27498907" cy="15066903"/>
          </a:xfrm>
          <a:prstGeom prst="rect">
            <a:avLst/>
          </a:prstGeom>
          <a:effectLst>
            <a:softEdge rad="431800"/>
          </a:effectLst>
        </p:spPr>
      </p:pic>
      <p:pic>
        <p:nvPicPr>
          <p:cNvPr id="18" name="Picture 4" descr="http://mirnasos.ru/will/img5/kakizbavitsyaotfobiy_6DFE1198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84654"/>
            <a:ext cx="7190910" cy="20545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 userDrawn="1"/>
        </p:nvSpPr>
        <p:spPr>
          <a:xfrm>
            <a:off x="-91044" y="15980363"/>
            <a:ext cx="17937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ru-RU" sz="1400" b="0" i="0" dirty="0" smtClean="0">
                <a:solidFill>
                  <a:srgbClr val="6282AE"/>
                </a:solidFill>
                <a:latin typeface="AGReverence-Oblique" panose="020B7200000000000000" pitchFamily="34" charset="0"/>
              </a:rPr>
              <a:t>© Полшкова В.В., 2018</a:t>
            </a:r>
            <a:endParaRPr lang="ru-RU" sz="1400" b="0" i="0" dirty="0">
              <a:solidFill>
                <a:srgbClr val="6282AE"/>
              </a:solidFill>
              <a:latin typeface="AGReverence-Oblique" panose="020B7200000000000000" pitchFamily="34" charset="0"/>
            </a:endParaRPr>
          </a:p>
        </p:txBody>
      </p:sp>
      <p:pic>
        <p:nvPicPr>
          <p:cNvPr id="23" name="Picture 4" descr="http://mirnasos.ru/will/img5/kakizbavitsyaotfobiy_6DFE1198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606309" y="14192552"/>
            <a:ext cx="7292541" cy="20835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mirnasos.ru/will/img5/kakizbavitsyaotfobiy_6DFE1198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0826" y="14173949"/>
            <a:ext cx="7265841" cy="20759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mirnasos.ru/will/img5/kakizbavitsyaotfobiy_6DFE1198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77558" y="14192552"/>
            <a:ext cx="7163268" cy="2046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6796" y="865483"/>
            <a:ext cx="24925258" cy="314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796" y="4327407"/>
            <a:ext cx="24925258" cy="10314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6796" y="15066905"/>
            <a:ext cx="6502241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65B52-CEA1-4BB3-BAB4-06FEAB2716DA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72744" y="15066905"/>
            <a:ext cx="9753362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409813" y="15066905"/>
            <a:ext cx="6502241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3A36C-5F51-4A47-8E0C-F94525D70D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4465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15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l" defTabSz="2167402" rtl="0" eaLnBrk="1" latinLnBrk="0" hangingPunct="1">
        <a:lnSpc>
          <a:spcPct val="90000"/>
        </a:lnSpc>
        <a:spcBef>
          <a:spcPct val="0"/>
        </a:spcBef>
        <a:buNone/>
        <a:defRPr sz="10429" kern="1200">
          <a:solidFill>
            <a:schemeClr val="tx1"/>
          </a:solidFill>
          <a:latin typeface="AGReverance" pitchFamily="2" charset="0"/>
          <a:ea typeface="+mj-ea"/>
          <a:cs typeface="+mj-cs"/>
        </a:defRPr>
      </a:lvl1pPr>
    </p:titleStyle>
    <p:bodyStyle>
      <a:lvl1pPr marL="541851" indent="-541851" algn="l" defTabSz="2167402" rtl="0" eaLnBrk="1" latinLnBrk="0" hangingPunct="1">
        <a:lnSpc>
          <a:spcPct val="90000"/>
        </a:lnSpc>
        <a:spcBef>
          <a:spcPts val="2370"/>
        </a:spcBef>
        <a:buFont typeface="Arial" panose="020B0604020202020204" pitchFamily="34" charset="0"/>
        <a:buChar char="•"/>
        <a:defRPr sz="6637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1625552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5689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2709253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741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3792954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4876655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5960356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6pPr>
      <a:lvl7pPr marL="7044058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7pPr>
      <a:lvl8pPr marL="8127759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8pPr>
      <a:lvl9pPr marL="9211460" indent="-541851" algn="l" defTabSz="2167402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1083701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2pPr>
      <a:lvl3pPr marL="2167402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251103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4pPr>
      <a:lvl5pPr marL="4334805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5pPr>
      <a:lvl6pPr marL="5418506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6pPr>
      <a:lvl7pPr marL="6502207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7pPr>
      <a:lvl8pPr marL="7585908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8pPr>
      <a:lvl9pPr marL="8669609" algn="l" defTabSz="2167402" rtl="0" eaLnBrk="1" latinLnBrk="0" hangingPunct="1">
        <a:defRPr sz="42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383756" y="2127016"/>
            <a:ext cx="17723644" cy="39689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GReverance" pitchFamily="2" charset="0"/>
              </a:rPr>
              <a:t>Достопримечательности </a:t>
            </a:r>
            <a:br>
              <a:rPr lang="ru-RU" dirty="0" smtClean="0">
                <a:latin typeface="AGReverance" pitchFamily="2" charset="0"/>
              </a:rPr>
            </a:br>
            <a:r>
              <a:rPr lang="ru-RU" dirty="0" smtClean="0">
                <a:latin typeface="AGReverance" pitchFamily="2" charset="0"/>
              </a:rPr>
              <a:t>г. Соль-Илецка</a:t>
            </a:r>
            <a:endParaRPr lang="ru-RU" dirty="0">
              <a:latin typeface="AGReverance" pitchFamily="2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104356" y="6683964"/>
            <a:ext cx="21674138" cy="4466636"/>
          </a:xfrm>
        </p:spPr>
        <p:txBody>
          <a:bodyPr>
            <a:normAutofit/>
          </a:bodyPr>
          <a:lstStyle/>
          <a:p>
            <a:pPr lvl="0"/>
            <a:r>
              <a:rPr lang="ru-RU" sz="5400" dirty="0" smtClean="0"/>
              <a:t>Пионерам подготовить и сдать поисковые задания:</a:t>
            </a:r>
          </a:p>
          <a:p>
            <a:pPr lvl="0"/>
            <a:r>
              <a:rPr lang="ru-RU" sz="5400" dirty="0" smtClean="0"/>
              <a:t>Пионерам 5 класса подготовить материал на тему: Имена и лица наших улиц.</a:t>
            </a:r>
          </a:p>
          <a:p>
            <a:pPr lvl="0"/>
            <a:r>
              <a:rPr lang="ru-RU" sz="5400" dirty="0" smtClean="0"/>
              <a:t>Пионерам 6 класса собрать сведения о памятниках природы Соль-Илецка.</a:t>
            </a:r>
          </a:p>
          <a:p>
            <a:pPr lvl="0"/>
            <a:r>
              <a:rPr lang="ru-RU" sz="5400" dirty="0" smtClean="0"/>
              <a:t>Пионерам 7 класса собрать сведения о храмах </a:t>
            </a:r>
            <a:r>
              <a:rPr lang="ru-RU" sz="5400" dirty="0" err="1" smtClean="0"/>
              <a:t>Илецкой</a:t>
            </a:r>
            <a:r>
              <a:rPr lang="ru-RU" sz="5400" dirty="0" smtClean="0"/>
              <a:t> Защиты.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121152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5746</TotalTime>
  <Words>42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AGReverance</vt:lpstr>
      <vt:lpstr>AGReverence-Oblique</vt:lpstr>
      <vt:lpstr>Calibri</vt:lpstr>
      <vt:lpstr>Тема Office</vt:lpstr>
      <vt:lpstr>Достопримечательности  г. Соль-Илецка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изо</dc:subject>
  <dc:creator>Viktoriya Polshkova</dc:creator>
  <cp:keywords>изо</cp:keywords>
  <cp:lastModifiedBy>iTcentr</cp:lastModifiedBy>
  <cp:revision>203</cp:revision>
  <dcterms:created xsi:type="dcterms:W3CDTF">2017-12-21T17:39:40Z</dcterms:created>
  <dcterms:modified xsi:type="dcterms:W3CDTF">2021-10-12T15:34:39Z</dcterms:modified>
</cp:coreProperties>
</file>