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2" r:id="rId4"/>
    <p:sldId id="257" r:id="rId5"/>
    <p:sldId id="259" r:id="rId6"/>
    <p:sldId id="260" r:id="rId7"/>
    <p:sldId id="258" r:id="rId8"/>
    <p:sldId id="263" r:id="rId9"/>
    <p:sldId id="264" r:id="rId10"/>
    <p:sldId id="266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822" y="-17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4C163-397B-45FE-8341-C8D710B50E3B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6B276-FF06-4C66-AA68-7C92842EEB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61035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4C163-397B-45FE-8341-C8D710B50E3B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6B276-FF06-4C66-AA68-7C92842EEB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295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4C163-397B-45FE-8341-C8D710B50E3B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6B276-FF06-4C66-AA68-7C92842EEB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76057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4C163-397B-45FE-8341-C8D710B50E3B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6B276-FF06-4C66-AA68-7C92842EEB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3580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4C163-397B-45FE-8341-C8D710B50E3B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6B276-FF06-4C66-AA68-7C92842EEB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1410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4C163-397B-45FE-8341-C8D710B50E3B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6B276-FF06-4C66-AA68-7C92842EEB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8815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4C163-397B-45FE-8341-C8D710B50E3B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6B276-FF06-4C66-AA68-7C92842EEB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18567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4C163-397B-45FE-8341-C8D710B50E3B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6B276-FF06-4C66-AA68-7C92842EEB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68478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4C163-397B-45FE-8341-C8D710B50E3B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6B276-FF06-4C66-AA68-7C92842EEB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7322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4C163-397B-45FE-8341-C8D710B50E3B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6B276-FF06-4C66-AA68-7C92842EEB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96569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4C163-397B-45FE-8341-C8D710B50E3B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6B276-FF06-4C66-AA68-7C92842EEB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9347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44C163-397B-45FE-8341-C8D710B50E3B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56B276-FF06-4C66-AA68-7C92842EEB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74200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fsd.multiurok.ru/html/2019/09/22/s_5d87d789d4383/img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707904" y="548680"/>
            <a:ext cx="2062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                </a:t>
            </a:r>
            <a:endParaRPr lang="ru-RU" dirty="0"/>
          </a:p>
        </p:txBody>
      </p:sp>
      <p:pic>
        <p:nvPicPr>
          <p:cNvPr id="1028" name="Picture 4" descr="https://sun1-83.userapi.com/s/v1/if1/68E2kIis_cVQ49UYZdur4xqPeav9_E6q03GzUuH6vW17TUIsVTa9VdzWG8AOMsQVHcBu6ogX.jpg?size=400x0&amp;quality=96&amp;crop=135,0,825,977&amp;ava=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918012"/>
            <a:ext cx="4680520" cy="52815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54124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avatanplus.com/files/resources/original/575d22bf1e99015543cfba9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93741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s://cdn.sm-news.ru/wp-content/uploads/2020/06/19/teatr-liseo-2-1300x675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44" name="Picture 4" descr="https://www.binoculars-travel.ru/images/theatre/novosibirskij-teatr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937"/>
            <a:ext cx="9144000" cy="6845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2209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mtdata.ru/u1/photoC2A2/20596562268-0/origin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15263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s://kartinysistoriey.ru/wp-content/uploads/2020/04/XIX-1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880" y="1"/>
            <a:ext cx="914988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22975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fsd.multiurok.ru/html/2019/09/22/s_5d87d789d4383/img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avatars.mds.yandex.net/get-altay/1775373/2a0000016bc1ceacea9aba8675fa75bb6291/XX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6394" y="1342056"/>
            <a:ext cx="2752564" cy="20644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Экспертиза многоквартирного дома.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548680"/>
            <a:ext cx="3510279" cy="23401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s://i.simpalsmedia.com/999.md/BoardImages/900x900/7eb34539850a0ca18be7800970cda16e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8127" y="3789040"/>
            <a:ext cx="2710071" cy="20325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https://u.9111s.ru/uploads/202007/05/b0add5a6336715d066037824e590c7b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9985" y="3979495"/>
            <a:ext cx="3175606" cy="22142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55776" y="119675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1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47664" y="429309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3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913483" y="340647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4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848193" y="33265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2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17350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i.artfile.ru/3999x2799_1125273_%5bwww.ArtFile.ru%5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825043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itexts.net/files/online_html/232611/i_16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81138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fsd.multiurok.ru/html/2019/09/22/s_5d87d789d4383/img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937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kit-kids.ru/image/cache/data/Shoes/%D0%BE%D0%B1%D1%83%D0%B2%D1%8C%20%D0%B4%D0%B5%D0%B2/chernie-tufli-s-bantikom-2015-1-800x600-400x40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2872" y="5007558"/>
            <a:ext cx="1433736" cy="14337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markshmidt.ru/wa-data/public/shop/products/76/00/76/images/199/199.97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480664"/>
            <a:ext cx="1872207" cy="18722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8" descr="https://kepler.ru/wa-data/public/shop/products/87/03/387/images/6307/6307.97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10" descr="https://kepler.ru/wa-data/public/shop/products/87/03/387/images/6307/6307.970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12" descr="https://kepler.ru/wa-data/public/shop/products/87/03/387/images/6307/6307.970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14" descr="https://kepler.ru/wa-data/public/shop/products/87/03/387/images/6307/6307.970.jp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64" name="Picture 16" descr="https://mnogo-optiki.ru/image/cache/catalog/products/Binokli-Bresser/Binokl-teatralnyj-Bresser-Scala-3x25-MPG-1-1000x100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1895" y="1412776"/>
            <a:ext cx="1682996" cy="18801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8" name="Picture 20" descr="https://piter.allithave.ru/image/product-images/2021/06/12/03/15/3754340_0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7147" y="4000394"/>
            <a:ext cx="1881547" cy="18815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0" name="Picture 22" descr="https://main-cdn.sbermegamarket.ru/big2/hlr-system/1510895414/100024030112b0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3496" y="1268760"/>
            <a:ext cx="1917007" cy="18828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2" name="Picture 24" descr="https://catherineasquithgallery.com/uploads/posts/2021-02/1614532738_47-p-kniga-na-belom-fone-68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6041" y="4000394"/>
            <a:ext cx="2434462" cy="1860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73393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stnmedia.ru/upload/images/data_objects_0002_9975_img.29975.img_224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15" y="0"/>
            <a:ext cx="9145815" cy="68579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29129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litcult.ru/u/dd/newstat/11415/fot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13295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5</Words>
  <Application>Microsoft Office PowerPoint</Application>
  <PresentationFormat>Экран (4:3)</PresentationFormat>
  <Paragraphs>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Ирина</dc:creator>
  <cp:lastModifiedBy>Ирина</cp:lastModifiedBy>
  <cp:revision>8</cp:revision>
  <dcterms:created xsi:type="dcterms:W3CDTF">2022-02-20T15:50:48Z</dcterms:created>
  <dcterms:modified xsi:type="dcterms:W3CDTF">2022-02-20T17:07:51Z</dcterms:modified>
</cp:coreProperties>
</file>