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89750" cy="100218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08653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929066"/>
            <a:ext cx="3143272" cy="2592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 descr="Pin on school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3714752"/>
            <a:ext cx="1250165" cy="1428760"/>
          </a:xfrm>
          <a:prstGeom prst="rect">
            <a:avLst/>
          </a:prstGeom>
          <a:noFill/>
        </p:spPr>
      </p:pic>
      <p:pic>
        <p:nvPicPr>
          <p:cNvPr id="1035" name="Picture 11" descr="Picture backgroun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4810" y="3857628"/>
            <a:ext cx="4465357" cy="3094388"/>
          </a:xfrm>
          <a:prstGeom prst="rect">
            <a:avLst/>
          </a:prstGeom>
          <a:noFill/>
        </p:spPr>
      </p:pic>
      <p:pic>
        <p:nvPicPr>
          <p:cNvPr id="1037" name="Picture 13" descr="Picture background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57817" y="3000372"/>
            <a:ext cx="887167" cy="1038016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1643042" y="1000108"/>
            <a:ext cx="60007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Antonio’s room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s://img.freepik.com/premium-photo/empty-room-color-of-the-year_46483-72.jpg?size=626&amp;ext=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6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0509" y="1000108"/>
            <a:ext cx="6083235" cy="5857892"/>
          </a:xfrm>
          <a:prstGeom prst="rect">
            <a:avLst/>
          </a:prstGeom>
          <a:noFill/>
        </p:spPr>
      </p:pic>
      <p:pic>
        <p:nvPicPr>
          <p:cNvPr id="14344" name="Picture 8" descr="Picture backgroun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28926" y="3857628"/>
            <a:ext cx="1077373" cy="1060150"/>
          </a:xfrm>
          <a:prstGeom prst="rect">
            <a:avLst/>
          </a:prstGeom>
          <a:noFill/>
        </p:spPr>
      </p:pic>
      <p:pic>
        <p:nvPicPr>
          <p:cNvPr id="14346" name="Picture 10" descr="Picture backgroun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6248" y="3000372"/>
            <a:ext cx="928694" cy="796735"/>
          </a:xfrm>
          <a:prstGeom prst="rect">
            <a:avLst/>
          </a:prstGeom>
          <a:noFill/>
        </p:spPr>
      </p:pic>
      <p:pic>
        <p:nvPicPr>
          <p:cNvPr id="14348" name="Picture 12" descr="Picture background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71934" y="5500702"/>
            <a:ext cx="1285884" cy="857257"/>
          </a:xfrm>
          <a:prstGeom prst="rect">
            <a:avLst/>
          </a:prstGeom>
          <a:noFill/>
        </p:spPr>
      </p:pic>
      <p:pic>
        <p:nvPicPr>
          <p:cNvPr id="14350" name="Picture 14" descr="Picture background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43504" y="4186244"/>
            <a:ext cx="714380" cy="785818"/>
          </a:xfrm>
          <a:prstGeom prst="rect">
            <a:avLst/>
          </a:prstGeom>
          <a:noFill/>
        </p:spPr>
      </p:pic>
      <p:sp>
        <p:nvSpPr>
          <p:cNvPr id="21" name="TextBox 20"/>
          <p:cNvSpPr txBox="1"/>
          <p:nvPr/>
        </p:nvSpPr>
        <p:spPr>
          <a:xfrm>
            <a:off x="1785918" y="214290"/>
            <a:ext cx="60007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Rosalie’s room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4</Words>
  <Application>Microsoft Office PowerPoint</Application>
  <PresentationFormat>Экран (4:3)</PresentationFormat>
  <Paragraphs>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4</cp:revision>
  <dcterms:created xsi:type="dcterms:W3CDTF">2025-01-21T18:47:44Z</dcterms:created>
  <dcterms:modified xsi:type="dcterms:W3CDTF">2025-01-21T20:25:59Z</dcterms:modified>
</cp:coreProperties>
</file>