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1" r:id="rId3"/>
    <p:sldId id="273" r:id="rId4"/>
    <p:sldId id="280" r:id="rId5"/>
    <p:sldId id="279" r:id="rId6"/>
    <p:sldId id="272" r:id="rId7"/>
    <p:sldId id="278" r:id="rId8"/>
    <p:sldId id="274" r:id="rId9"/>
    <p:sldId id="275" r:id="rId10"/>
    <p:sldId id="276" r:id="rId11"/>
    <p:sldId id="277" r:id="rId12"/>
    <p:sldId id="281" r:id="rId13"/>
    <p:sldId id="256" r:id="rId14"/>
    <p:sldId id="257" r:id="rId15"/>
    <p:sldId id="260" r:id="rId16"/>
    <p:sldId id="269" r:id="rId17"/>
    <p:sldId id="259" r:id="rId18"/>
    <p:sldId id="258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>
        <p:scale>
          <a:sx n="90" d="100"/>
          <a:sy n="90" d="100"/>
        </p:scale>
        <p:origin x="-504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87585-3535-41C9-B699-EB1443FA0A3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7F44-2BCF-4123-B27D-7CD3A6384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46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87585-3535-41C9-B699-EB1443FA0A3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7F44-2BCF-4123-B27D-7CD3A6384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527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87585-3535-41C9-B699-EB1443FA0A3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7F44-2BCF-4123-B27D-7CD3A6384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474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87585-3535-41C9-B699-EB1443FA0A3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7F44-2BCF-4123-B27D-7CD3A6384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924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87585-3535-41C9-B699-EB1443FA0A3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7F44-2BCF-4123-B27D-7CD3A6384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60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87585-3535-41C9-B699-EB1443FA0A3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7F44-2BCF-4123-B27D-7CD3A6384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707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87585-3535-41C9-B699-EB1443FA0A3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7F44-2BCF-4123-B27D-7CD3A6384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025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87585-3535-41C9-B699-EB1443FA0A3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7F44-2BCF-4123-B27D-7CD3A6384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778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87585-3535-41C9-B699-EB1443FA0A3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7F44-2BCF-4123-B27D-7CD3A6384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9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87585-3535-41C9-B699-EB1443FA0A3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7F44-2BCF-4123-B27D-7CD3A6384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710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87585-3535-41C9-B699-EB1443FA0A3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7F44-2BCF-4123-B27D-7CD3A6384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563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87585-3535-41C9-B699-EB1443FA0A39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67F44-2BCF-4123-B27D-7CD3A6384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678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6" name="TextBox 5"/>
          <p:cNvSpPr txBox="1"/>
          <p:nvPr/>
        </p:nvSpPr>
        <p:spPr>
          <a:xfrm>
            <a:off x="1530402" y="1669312"/>
            <a:ext cx="725794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Паспорт экскурсионного маршрута</a:t>
            </a:r>
          </a:p>
          <a:p>
            <a:pPr algn="ctr"/>
            <a:endParaRPr lang="ru-RU" sz="32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«Прогулка по родному городу с маленьким гидом»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91247" y="5553003"/>
            <a:ext cx="46251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Подготовила воспитатель МБДОУ»ЦРР-д/с№20» городского округа Кинешма: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Насибулина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Анна Валерьевна</a:t>
            </a:r>
          </a:p>
          <a:p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67963" y="6453963"/>
            <a:ext cx="5581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2022 г.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498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4" y="0"/>
            <a:ext cx="9144000" cy="6858000"/>
          </a:xfr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888" y="1962150"/>
            <a:ext cx="6118225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0079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4" y="0"/>
            <a:ext cx="9144000" cy="6858000"/>
          </a:xfr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888" y="365642"/>
            <a:ext cx="6118225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93" y="2589055"/>
            <a:ext cx="3358574" cy="24193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00FF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223" y="4285353"/>
            <a:ext cx="3330870" cy="24783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00FF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7979573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4" y="0"/>
            <a:ext cx="9144000" cy="6858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26" y="146196"/>
            <a:ext cx="4238849" cy="31791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675" y="3325333"/>
            <a:ext cx="4369980" cy="3277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535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913647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4168" y="1151466"/>
            <a:ext cx="8348133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Герой Советского Союза</a:t>
            </a:r>
          </a:p>
          <a:p>
            <a:pPr algn="ctr"/>
            <a:endParaRPr lang="ru-RU" sz="3200" dirty="0" smtClean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54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Юрий Иванович Горохов</a:t>
            </a:r>
            <a:endParaRPr lang="ru-RU" sz="54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62357" y="6154317"/>
            <a:ext cx="1750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(Приложение 1)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334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39" y="736599"/>
            <a:ext cx="3022794" cy="40555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464571" y="736599"/>
            <a:ext cx="567942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Юрий Иванович Горохов 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Родился 1 августа 1921 года в деревне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Федосцино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ныне Заволжский район Ивановской области, в крестьянской семье.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 1933 года проживал в Кинешме, где окончил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школу-семилетку. С 1937 года Юрий Горохов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работал токарем на заводе имени Калинина,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одновременно учился в аэроклубе.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ноябре 1938 года он был призван на службу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Рабоче-крестьянскую Красную Армию.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1939 году окончил 1-е Чкаловское военное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авиационное училище летчиков.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99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333" y="112184"/>
            <a:ext cx="2667000" cy="35648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49767" y="112184"/>
            <a:ext cx="605789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Юрий Горохов служил в Чите, где встретил начало Великой Отечественной войны. С июля 1941 года – в действующей армии. Принимал участие в боях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Западном фронте. С 1943 года летал на именном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истребителе «Александр Пушкин».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 сентябрю 1943 года капитан Юрий Горохов командовал эскадрильей 162–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истребительного авиаполка 309-й истребительной авиадивизии 1-й воздушной армии Западного фронта. К тому времени он совершил 307 боевых вылетов, принял участие в 57 воздушных боях. Сбив 16 самолетов противников лично и 10 в группе.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07" y="3251505"/>
            <a:ext cx="4409017" cy="282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53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224959"/>
            <a:ext cx="50122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75 лет назад, 28 июня 1943 года, капитан Горохов Юрий Иванович получил именной истребитель ЯК-7 «Александр Пушкин», построенный на средства, сданные в Фонд обороны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писателем – пушкинистом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Иваном Алексеевичем Новиковым. И в этот же день он совершил первый боевой вылет на самолете «Александр Пушкин»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67" y="169232"/>
            <a:ext cx="3882023" cy="25893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200" y="2814268"/>
            <a:ext cx="4588933" cy="321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407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35128" y="1723560"/>
            <a:ext cx="45872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Отважный летчик – истребитель капитан Ю. И. Горохов погиб во время очередного вылета 4 января 1944 года. Он похоронен на воинском кладбище села Красное Смоленской области.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4" y="519132"/>
            <a:ext cx="3479801" cy="464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02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0067" y="499328"/>
            <a:ext cx="52662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февраля 1944 года Указом Президиума Верховного Совета СССР за умелые боевые действия, за мужество и отвагу, проявленные в борьбе с фашистскими захватчиками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Юрию Горохову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посмертно присвоено звание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Героя Советского Союза.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 городе Кинешма Ивановской области в школе и на заводе, где он работал, созданы стенды о жизни Героя. В честь его названа одна из улиц нашего города на которой расположен детский сад № 20.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838" y="1358699"/>
            <a:ext cx="3100357" cy="4666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6385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73349" y="2445488"/>
            <a:ext cx="55011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85504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0" y="1084263"/>
            <a:ext cx="6032500" cy="468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9370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4231758" y="21265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679944" y="1031358"/>
            <a:ext cx="61775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1.3	Подготовительный этап 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ДОО «Комнаты боевой славы» , подготовка экспозиции (сбор экспонатов, макетов и другого материала : военная техника, «Загадка солдата», макет «Воздушный бой», игровой макет «Танковое сражение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»;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(Приложение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Изготовление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фото - зоны;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Сбор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материала и подготовка, показ презентации «Юрий Горохов - Герой Советского Союза войны»; (Приложение 1)</a:t>
            </a:r>
          </a:p>
        </p:txBody>
      </p:sp>
    </p:spTree>
    <p:extLst>
      <p:ext uri="{BB962C8B-B14F-4D97-AF65-F5344CB8AC3E}">
        <p14:creationId xmlns:p14="http://schemas.microsoft.com/office/powerpoint/2010/main" val="1817279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4231758" y="21265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11" y="199359"/>
            <a:ext cx="3531784" cy="26488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123" y="1094842"/>
            <a:ext cx="3736005" cy="28020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63" y="3896846"/>
            <a:ext cx="3721395" cy="279104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51234" y="6216134"/>
            <a:ext cx="1750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8594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4231758" y="21265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689" y="3974137"/>
            <a:ext cx="3657600" cy="2743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922" y="220626"/>
            <a:ext cx="2735390" cy="364718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85" y="185921"/>
            <a:ext cx="2761418" cy="36818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61281" y="6333092"/>
            <a:ext cx="1750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(Приложение 3)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071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209" y="102602"/>
            <a:ext cx="5528932" cy="656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9311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4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147777" y="280539"/>
            <a:ext cx="4573974" cy="61415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00FF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216900" y="6147874"/>
            <a:ext cx="1750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(Приложение 2)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0955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538" y="1811338"/>
            <a:ext cx="6129337" cy="323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0356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4" y="0"/>
            <a:ext cx="9144000" cy="6858000"/>
          </a:xfr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538" y="671513"/>
            <a:ext cx="6129337" cy="551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14518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363</TotalTime>
  <Words>294</Words>
  <Application>Microsoft Office PowerPoint</Application>
  <PresentationFormat>Экран (4:3)</PresentationFormat>
  <Paragraphs>41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Слава</dc:creator>
  <cp:lastModifiedBy>Home</cp:lastModifiedBy>
  <cp:revision>37</cp:revision>
  <dcterms:created xsi:type="dcterms:W3CDTF">2020-01-27T17:17:55Z</dcterms:created>
  <dcterms:modified xsi:type="dcterms:W3CDTF">2022-03-31T06:40:37Z</dcterms:modified>
</cp:coreProperties>
</file>