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33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02624" cy="2403699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Конспект НОД в старшей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группе на тему :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«О деньгах»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229200"/>
            <a:ext cx="6400800" cy="132918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Денисова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О.В</a:t>
            </a: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Рязань                  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armavir-city.ru/s_images/1443218386337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7561" y="2996952"/>
            <a:ext cx="5148553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56111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348880"/>
            <a:ext cx="7776864" cy="3522704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со значением слова «академик»;</a:t>
            </a: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происхождением слов, обозначающих название денег;</a:t>
            </a: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представление детей о назначении и использовании денег;</a:t>
            </a: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рук;</a:t>
            </a:r>
          </a:p>
          <a:p>
            <a:pPr lvl="0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истории.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Познакомить детей с изображением и назначением денег.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00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1556792"/>
            <a:ext cx="3812645" cy="2736303"/>
          </a:xfrm>
        </p:spPr>
        <p:txBody>
          <a:bodyPr/>
          <a:lstStyle/>
          <a:p>
            <a:pPr algn="ctr"/>
            <a:r>
              <a:rPr lang="ru-RU" dirty="0"/>
              <a:t>А откуда берутся деньги? Где ваши родители берут деньги? Для чего они нужны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4" r="9354"/>
          <a:stretch>
            <a:fillRect/>
          </a:stretch>
        </p:blipFill>
        <p:spPr bwMode="auto">
          <a:xfrm>
            <a:off x="539552" y="1124744"/>
            <a:ext cx="391161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8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8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рубили деньги?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10691"/>
            <a:ext cx="820891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72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нельзя купить за деньги?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158" y="2276872"/>
            <a:ext cx="5904655" cy="361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545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выглядит копейка?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62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8945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 теперь делаем игрушечные монеты  при помощи воскового мелка</a:t>
            </a:r>
            <a:endParaRPr lang="ru-RU" dirty="0"/>
          </a:p>
        </p:txBody>
      </p:sp>
      <p:pic>
        <p:nvPicPr>
          <p:cNvPr id="8194" name="Picture 2" descr="https://1.bp.blogspot.com/-sRzPc5mxE7A/WEfA9zSU4MI/AAAAAAAACnQ/qJrUNGWla_MpuvxnyZiCdjIc3J39rH-rQCLcB/s1600/%25D0%259F%25D1%2580%25D0%25B5%25D0%25B7%25D0%25B5%25D0%25BD%25D1%2582%25D0%25B0%25D1%2586%25D0%25B8%25D1%258F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64904"/>
            <a:ext cx="621612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9083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7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5510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87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Конспект НОД в старшей группе на тему : «О деньгах» </vt:lpstr>
      <vt:lpstr> Цель: Познакомить детей с изображением и назначением денег. </vt:lpstr>
      <vt:lpstr>А откуда берутся деньги? Где ваши родители берут деньги? Для чего они нужны</vt:lpstr>
      <vt:lpstr>Презентация PowerPoint</vt:lpstr>
      <vt:lpstr>Как рубили деньги?</vt:lpstr>
      <vt:lpstr>Что нельзя купить за деньги?</vt:lpstr>
      <vt:lpstr>Как выглядит копейка?</vt:lpstr>
      <vt:lpstr>А теперь делаем игрушечные монеты  при помощи воскового мелка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НОД в старшей группе на тему : «О деньгах» </dc:title>
  <dc:creator>myr</dc:creator>
  <cp:lastModifiedBy>myr</cp:lastModifiedBy>
  <cp:revision>7</cp:revision>
  <dcterms:created xsi:type="dcterms:W3CDTF">2019-05-06T07:43:44Z</dcterms:created>
  <dcterms:modified xsi:type="dcterms:W3CDTF">2019-05-06T08:34:47Z</dcterms:modified>
</cp:coreProperties>
</file>