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139" autoAdjust="0"/>
  </p:normalViewPr>
  <p:slideViewPr>
    <p:cSldViewPr>
      <p:cViewPr varScale="1">
        <p:scale>
          <a:sx n="59" d="100"/>
          <a:sy n="59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3F3C1-C16C-40DD-A035-14FE5B37F6D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CBE47-0105-4A55-96E6-29F3A246A36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125113" cy="924475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Berlin Sans FB Demi" pitchFamily="34" charset="0"/>
              </a:rPr>
              <a:t>Traditions</a:t>
            </a:r>
            <a:br>
              <a:rPr lang="en-US" sz="5400" dirty="0" smtClean="0">
                <a:latin typeface="Berlin Sans FB Demi" pitchFamily="34" charset="0"/>
              </a:rPr>
            </a:br>
            <a:r>
              <a:rPr lang="en-US" sz="5400" dirty="0" smtClean="0">
                <a:latin typeface="Berlin Sans FB Demi" pitchFamily="34" charset="0"/>
              </a:rPr>
              <a:t> in Great Britain</a:t>
            </a:r>
            <a:endParaRPr lang="ru-RU" sz="5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697072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8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20688"/>
            <a:ext cx="3297953" cy="1656184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Bodoni MT Black" pitchFamily="18" charset="0"/>
              </a:rPr>
              <a:t>A dog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Bodoni MT Black" pitchFamily="18" charset="0"/>
              </a:rPr>
              <a:t>Oh, yes!</a:t>
            </a:r>
          </a:p>
          <a:p>
            <a:r>
              <a:rPr lang="en-US" sz="3200" dirty="0" smtClean="0">
                <a:solidFill>
                  <a:srgbClr val="0070C0"/>
                </a:solidFill>
                <a:latin typeface="Bodoni MT Black" pitchFamily="18" charset="0"/>
              </a:rPr>
              <a:t> English people like dogs most of all animals!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Picture 21" descr="Картинка 358 из 3949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4674192" y="1412776"/>
            <a:ext cx="371423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42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332656"/>
            <a:ext cx="7123080" cy="1080121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Round 2. English  Names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1321915"/>
            <a:ext cx="3471277" cy="4104926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Elizabeth</a:t>
            </a:r>
            <a:endParaRPr lang="en-US" sz="2400" dirty="0"/>
          </a:p>
          <a:p>
            <a:r>
              <a:rPr lang="en-US" sz="2400" dirty="0" smtClean="0"/>
              <a:t>Thomas</a:t>
            </a:r>
            <a:endParaRPr lang="en-US" sz="2400" dirty="0"/>
          </a:p>
          <a:p>
            <a:r>
              <a:rPr lang="en-US" sz="2400" dirty="0" smtClean="0"/>
              <a:t>William       </a:t>
            </a:r>
          </a:p>
          <a:p>
            <a:r>
              <a:rPr lang="en-US" sz="2400" dirty="0" smtClean="0"/>
              <a:t>Susan         </a:t>
            </a:r>
          </a:p>
          <a:p>
            <a:r>
              <a:rPr lang="en-US" sz="2400" dirty="0" smtClean="0"/>
              <a:t>Michael       </a:t>
            </a:r>
            <a:endParaRPr lang="en-US" sz="2400" dirty="0"/>
          </a:p>
          <a:p>
            <a:r>
              <a:rPr lang="en-US" sz="2400" dirty="0" smtClean="0"/>
              <a:t>Robert        </a:t>
            </a:r>
            <a:endParaRPr lang="en-US" sz="2400" dirty="0"/>
          </a:p>
          <a:p>
            <a:r>
              <a:rPr lang="en-US" sz="2400" dirty="0" err="1" smtClean="0"/>
              <a:t>Patric</a:t>
            </a:r>
            <a:r>
              <a:rPr lang="en-US" sz="2400" dirty="0" smtClean="0"/>
              <a:t> </a:t>
            </a:r>
            <a:r>
              <a:rPr lang="en-US" sz="2400" dirty="0"/>
              <a:t>or Patricia  </a:t>
            </a:r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 smtClean="0"/>
              <a:t>Anthony     </a:t>
            </a:r>
            <a:endParaRPr lang="en-US" sz="2400" dirty="0"/>
          </a:p>
          <a:p>
            <a:r>
              <a:rPr lang="en-US" sz="2400" dirty="0" smtClean="0"/>
              <a:t>Pamela       </a:t>
            </a:r>
            <a:endParaRPr lang="en-US" sz="24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2080" y="1340768"/>
            <a:ext cx="3312367" cy="4520283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 smtClean="0"/>
              <a:t> Liz</a:t>
            </a:r>
          </a:p>
          <a:p>
            <a:r>
              <a:rPr lang="en-US" sz="2600" dirty="0" smtClean="0"/>
              <a:t>Tom</a:t>
            </a:r>
          </a:p>
          <a:p>
            <a:r>
              <a:rPr lang="en-US" sz="2600" dirty="0" smtClean="0"/>
              <a:t>Bill</a:t>
            </a:r>
          </a:p>
          <a:p>
            <a:r>
              <a:rPr lang="en-US" sz="2600" dirty="0" smtClean="0"/>
              <a:t>Sue</a:t>
            </a:r>
          </a:p>
          <a:p>
            <a:r>
              <a:rPr lang="en-US" sz="2600" dirty="0" smtClean="0"/>
              <a:t>Mike</a:t>
            </a:r>
          </a:p>
          <a:p>
            <a:r>
              <a:rPr lang="en-US" sz="2600" dirty="0" smtClean="0"/>
              <a:t>Bob</a:t>
            </a:r>
          </a:p>
          <a:p>
            <a:r>
              <a:rPr lang="en-US" sz="2600" dirty="0" smtClean="0"/>
              <a:t>Pat</a:t>
            </a:r>
          </a:p>
          <a:p>
            <a:r>
              <a:rPr lang="en-US" sz="2600" dirty="0" smtClean="0"/>
              <a:t>Tony</a:t>
            </a:r>
          </a:p>
          <a:p>
            <a:r>
              <a:rPr lang="en-US" sz="2600" dirty="0" smtClean="0"/>
              <a:t>Pam</a:t>
            </a:r>
            <a:endParaRPr lang="en-US" sz="2600" dirty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57628"/>
            <a:ext cx="385192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80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Round 3. Polite English</a:t>
            </a:r>
            <a:r>
              <a:rPr lang="ru-RU" sz="4000" dirty="0" smtClean="0">
                <a:latin typeface="Bodoni MT Black" pitchFamily="18" charset="0"/>
              </a:rPr>
              <a:t/>
            </a:r>
            <a:br>
              <a:rPr lang="ru-RU" sz="4000" dirty="0" smtClean="0">
                <a:latin typeface="Bodoni MT Black" pitchFamily="18" charset="0"/>
              </a:rPr>
            </a:br>
            <a:r>
              <a:rPr lang="ru-RU" sz="2400" i="1" dirty="0" smtClean="0">
                <a:latin typeface="Bodoni MT Black" pitchFamily="18" charset="0"/>
              </a:rPr>
              <a:t>* </a:t>
            </a:r>
            <a:r>
              <a:rPr lang="en-US" sz="2400" i="1" dirty="0" smtClean="0">
                <a:latin typeface="Bodoni MT Black" pitchFamily="18" charset="0"/>
              </a:rPr>
              <a:t>polite - </a:t>
            </a:r>
            <a:r>
              <a:rPr lang="ru-RU" sz="2400" i="1" dirty="0" smtClean="0">
                <a:latin typeface="Bodoni MT Black" pitchFamily="18" charset="0"/>
              </a:rPr>
              <a:t>вежливый</a:t>
            </a:r>
            <a:endParaRPr lang="ru-RU" sz="2400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61662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53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6078"/>
            <a:ext cx="3297953" cy="16893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Round 4.</a:t>
            </a:r>
            <a:b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</a:b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5 o’clock tea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1988840"/>
            <a:ext cx="3297954" cy="289024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Bodoni MT Black" pitchFamily="18" charset="0"/>
              </a:rPr>
              <a:t>One of the most famous English traditions is 5 o’clock tea.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en-US" sz="2400" dirty="0">
                <a:solidFill>
                  <a:srgbClr val="002060"/>
                </a:solidFill>
                <a:latin typeface="Bodoni MT Black" pitchFamily="18" charset="0"/>
              </a:rPr>
              <a:t>Afternoon tea </a:t>
            </a:r>
            <a:r>
              <a:rPr lang="en-US" sz="2400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Bodoni MT Black" pitchFamily="18" charset="0"/>
              </a:rPr>
              <a:t>is a sort of meeting when friends come in for a chat and they have a cup of tea with cake or biscuit.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B0F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80728"/>
            <a:ext cx="489654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8379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42661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Keys:</a:t>
            </a:r>
          </a:p>
          <a:p>
            <a:endParaRPr lang="ru-RU" sz="2800" dirty="0"/>
          </a:p>
          <a:p>
            <a:pPr marL="342900" lvl="0" indent="-342900">
              <a:buAutoNum type="arabicPeriod"/>
            </a:pPr>
            <a:r>
              <a:rPr lang="en-US" sz="2800" dirty="0" smtClean="0">
                <a:latin typeface="Bodoni MT Black" pitchFamily="18" charset="0"/>
              </a:rPr>
              <a:t>tea</a:t>
            </a:r>
          </a:p>
          <a:p>
            <a:pPr lvl="0"/>
            <a:endParaRPr lang="ru-RU" sz="2800" dirty="0"/>
          </a:p>
          <a:p>
            <a:pPr lvl="0"/>
            <a:r>
              <a:rPr lang="en-US" sz="2800" dirty="0" smtClean="0">
                <a:latin typeface="Bodoni MT Black" pitchFamily="18" charset="0"/>
              </a:rPr>
              <a:t>2. hot</a:t>
            </a:r>
          </a:p>
          <a:p>
            <a:pPr lvl="0"/>
            <a:endParaRPr lang="ru-RU" sz="2800" dirty="0"/>
          </a:p>
          <a:p>
            <a:pPr lvl="0"/>
            <a:r>
              <a:rPr lang="en-US" sz="2800" dirty="0" smtClean="0">
                <a:latin typeface="Bodoni MT Black" pitchFamily="18" charset="0"/>
              </a:rPr>
              <a:t>3. milk</a:t>
            </a:r>
          </a:p>
          <a:p>
            <a:pPr lvl="0"/>
            <a:endParaRPr lang="ru-RU" sz="2800" dirty="0"/>
          </a:p>
          <a:p>
            <a:pPr lvl="0"/>
            <a:r>
              <a:rPr lang="en-US" sz="2800" dirty="0" smtClean="0">
                <a:latin typeface="Bodoni MT Black" pitchFamily="18" charset="0"/>
              </a:rPr>
              <a:t>4. cream</a:t>
            </a:r>
          </a:p>
          <a:p>
            <a:pPr lvl="0"/>
            <a:endParaRPr lang="ru-RU" sz="2800" dirty="0"/>
          </a:p>
          <a:p>
            <a:pPr lvl="0"/>
            <a:r>
              <a:rPr lang="en-US" sz="2800" dirty="0" smtClean="0">
                <a:latin typeface="Bodoni MT Black" pitchFamily="18" charset="0"/>
              </a:rPr>
              <a:t>5. biscuits</a:t>
            </a:r>
          </a:p>
          <a:p>
            <a:pPr lvl="0"/>
            <a:endParaRPr lang="ru-RU" sz="2800" dirty="0"/>
          </a:p>
          <a:p>
            <a:pPr lvl="0"/>
            <a:r>
              <a:rPr lang="en-US" sz="2800" dirty="0" smtClean="0">
                <a:latin typeface="Bodoni MT Black" pitchFamily="18" charset="0"/>
              </a:rPr>
              <a:t>6. happy</a:t>
            </a:r>
            <a:endParaRPr lang="ru-RU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736" y="764704"/>
            <a:ext cx="410445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06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Round 5.</a:t>
            </a:r>
            <a:b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</a:b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Holidays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Bodoni MT Black" pitchFamily="18" charset="0"/>
              </a:rPr>
              <a:t>There are many holidays in the UK . British people like to celebrate  Christmas, Easter, Valentine’s Day, Mother’s Day and others.</a:t>
            </a:r>
            <a:endParaRPr lang="ru-RU" sz="24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1013619"/>
            <a:ext cx="4279900" cy="427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80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49" y="0"/>
            <a:ext cx="82611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7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88535"/>
            <a:ext cx="8496944" cy="615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30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12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351388" cy="518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1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125113" cy="449020"/>
          </a:xfrm>
        </p:spPr>
        <p:txBody>
          <a:bodyPr/>
          <a:lstStyle/>
          <a:p>
            <a:pPr algn="ctr"/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Symbols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3" descr="C:\Users\Shadow\Desktop\provinces-of-britai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854" y="1268760"/>
            <a:ext cx="4608512" cy="54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5975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34481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00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416823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7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8049"/>
            <a:ext cx="7186786" cy="60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8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3297953" cy="1113254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Keys: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09443" y="1628800"/>
            <a:ext cx="3297954" cy="3401712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Bodoni MT Black" pitchFamily="18" charset="0"/>
              </a:rPr>
              <a:t>1. Christmas</a:t>
            </a:r>
          </a:p>
          <a:p>
            <a:r>
              <a:rPr lang="en-US" sz="2400" dirty="0" smtClean="0">
                <a:latin typeface="Bodoni MT Black" pitchFamily="18" charset="0"/>
              </a:rPr>
              <a:t>2. Easter</a:t>
            </a:r>
          </a:p>
          <a:p>
            <a:r>
              <a:rPr lang="en-US" sz="2400" dirty="0" smtClean="0">
                <a:latin typeface="Bodoni MT Black" pitchFamily="18" charset="0"/>
              </a:rPr>
              <a:t>3. Halloween</a:t>
            </a:r>
          </a:p>
          <a:p>
            <a:r>
              <a:rPr lang="en-US" sz="2400" dirty="0" smtClean="0">
                <a:latin typeface="Bodoni MT Black" pitchFamily="18" charset="0"/>
              </a:rPr>
              <a:t>4. St. Valentines’ Day</a:t>
            </a:r>
          </a:p>
          <a:p>
            <a:r>
              <a:rPr lang="en-US" sz="2400" dirty="0" smtClean="0">
                <a:latin typeface="Bodoni MT Black" pitchFamily="18" charset="0"/>
              </a:rPr>
              <a:t>5. Guy </a:t>
            </a:r>
            <a:r>
              <a:rPr lang="en-US" sz="2400" dirty="0" err="1" smtClean="0">
                <a:latin typeface="Bodoni MT Black" pitchFamily="18" charset="0"/>
              </a:rPr>
              <a:t>Fawke’s</a:t>
            </a:r>
            <a:r>
              <a:rPr lang="en-US" sz="2400" dirty="0" smtClean="0">
                <a:latin typeface="Bodoni MT Black" pitchFamily="18" charset="0"/>
              </a:rPr>
              <a:t> Night</a:t>
            </a:r>
          </a:p>
          <a:p>
            <a:r>
              <a:rPr lang="en-US" sz="2400" dirty="0" smtClean="0">
                <a:latin typeface="Bodoni MT Black" pitchFamily="18" charset="0"/>
              </a:rPr>
              <a:t>6. Mother’s Day</a:t>
            </a:r>
          </a:p>
          <a:p>
            <a:r>
              <a:rPr lang="en-US" sz="2400" dirty="0" smtClean="0">
                <a:latin typeface="Bodoni MT Black" pitchFamily="18" charset="0"/>
              </a:rPr>
              <a:t>7. Boxing Day</a:t>
            </a:r>
            <a:endParaRPr lang="ru-RU" sz="24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4" r="22604"/>
          <a:stretch>
            <a:fillRect/>
          </a:stretch>
        </p:blipFill>
        <p:spPr bwMode="auto">
          <a:xfrm>
            <a:off x="4674192" y="764704"/>
            <a:ext cx="407427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85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Thank you, boys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!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</a:br>
            <a:r>
              <a:rPr lang="en-US" dirty="0" smtClean="0">
                <a:latin typeface="Bodoni MT Black" pitchFamily="18" charset="0"/>
              </a:rPr>
              <a:t>Home Task: a list of Russian traditions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457200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5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06489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66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16824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2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052736"/>
            <a:ext cx="3297953" cy="457766"/>
          </a:xfrm>
        </p:spPr>
        <p:txBody>
          <a:bodyPr>
            <a:noAutofit/>
          </a:bodyPr>
          <a:lstStyle/>
          <a:p>
            <a:r>
              <a:rPr lang="en-US" sz="4400" dirty="0" smtClean="0">
                <a:latin typeface="Bodoni MT Black" pitchFamily="18" charset="0"/>
              </a:rPr>
              <a:t/>
            </a:r>
            <a:br>
              <a:rPr lang="en-US" sz="4400" dirty="0" smtClean="0">
                <a:latin typeface="Bodoni MT Black" pitchFamily="18" charset="0"/>
              </a:rPr>
            </a:br>
            <a:r>
              <a:rPr lang="en-US" sz="4400" dirty="0" smtClean="0">
                <a:latin typeface="Bodoni MT Black" pitchFamily="18" charset="0"/>
              </a:rPr>
              <a:t>Northern Ireland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971600" y="1772816"/>
            <a:ext cx="3297954" cy="2530200"/>
          </a:xfrm>
        </p:spPr>
        <p:txBody>
          <a:bodyPr>
            <a:noAutofit/>
          </a:bodyPr>
          <a:lstStyle/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400" dirty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The shamrock is the national symbol of </a:t>
            </a:r>
            <a:r>
              <a:rPr lang="en-US" sz="44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Ireland</a:t>
            </a:r>
            <a:endParaRPr lang="ru-RU" sz="4400" dirty="0">
              <a:solidFill>
                <a:prstClr val="white"/>
              </a:solidFill>
              <a:latin typeface="Calibri"/>
            </a:endParaRPr>
          </a:p>
          <a:p>
            <a:endParaRPr lang="ru-RU" sz="4400" dirty="0"/>
          </a:p>
        </p:txBody>
      </p:sp>
      <p:pic>
        <p:nvPicPr>
          <p:cNvPr id="5" name="Picture 2" descr="C:\Users\Shadow\Desktop\shamrock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/>
          <a:srcRect l="329" r="329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979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4882129" cy="1113254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Bodoni MT Black" pitchFamily="18" charset="0"/>
              </a:rPr>
              <a:t>Wales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The Welsh dragon is on the flag of </a:t>
            </a:r>
            <a:r>
              <a:rPr lang="en-US" sz="36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Wales</a:t>
            </a:r>
            <a:endParaRPr lang="ru-RU" sz="3600" dirty="0">
              <a:solidFill>
                <a:prstClr val="white"/>
              </a:solidFill>
              <a:latin typeface="Calibri"/>
            </a:endParaRPr>
          </a:p>
          <a:p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" r="7374"/>
          <a:stretch>
            <a:fillRect/>
          </a:stretch>
        </p:blipFill>
        <p:spPr bwMode="auto">
          <a:xfrm>
            <a:off x="4644008" y="1412776"/>
            <a:ext cx="3429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70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3297953" cy="1296144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Bodoni MT Black" pitchFamily="18" charset="0"/>
              </a:rPr>
              <a:t>England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9" y="1988840"/>
            <a:ext cx="3456384" cy="3041672"/>
          </a:xfrm>
        </p:spPr>
        <p:txBody>
          <a:bodyPr>
            <a:noAutofit/>
          </a:bodyPr>
          <a:lstStyle/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 </a:t>
            </a:r>
            <a:r>
              <a:rPr lang="en-US" sz="3600" dirty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They are double-decker buses. You can see these in </a:t>
            </a:r>
            <a:r>
              <a:rPr lang="en-US" sz="36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London</a:t>
            </a:r>
            <a:endParaRPr lang="ru-RU" sz="3600" dirty="0">
              <a:solidFill>
                <a:prstClr val="white"/>
              </a:solidFill>
              <a:latin typeface="Calibri"/>
            </a:endParaRPr>
          </a:p>
          <a:p>
            <a:endParaRPr lang="ru-RU" sz="3600" dirty="0"/>
          </a:p>
        </p:txBody>
      </p:sp>
      <p:pic>
        <p:nvPicPr>
          <p:cNvPr id="5" name="Picture 9" descr="C:\Users\Shadow\Desktop\TRAN123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/>
          <a:srcRect l="6865" r="6865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79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3297953" cy="1113254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Bodoni MT Black" pitchFamily="18" charset="0"/>
              </a:rPr>
              <a:t>Scotland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Tartan cloth is very popular in </a:t>
            </a:r>
            <a:r>
              <a:rPr lang="en-US" sz="36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Scotland</a:t>
            </a:r>
            <a:endParaRPr lang="ru-RU" sz="3600" dirty="0">
              <a:solidFill>
                <a:prstClr val="white"/>
              </a:solidFill>
              <a:latin typeface="Calibri"/>
            </a:endParaRPr>
          </a:p>
          <a:p>
            <a:endParaRPr lang="ru-RU" sz="3600" dirty="0"/>
          </a:p>
        </p:txBody>
      </p:sp>
      <p:pic>
        <p:nvPicPr>
          <p:cNvPr id="5" name="Picture 8" descr="C:\Users\Shadow\Desktop\MacAlister_tartan_(D._C._Stewart).pn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16832"/>
            <a:ext cx="3168352" cy="306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70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63284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5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3297953" cy="3050054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Bodoni MT Black" pitchFamily="18" charset="0"/>
              </a:rPr>
              <a:t>What is the name of British flag?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55576" y="3717032"/>
            <a:ext cx="3297954" cy="2232248"/>
          </a:xfrm>
        </p:spPr>
        <p:txBody>
          <a:bodyPr>
            <a:noAutofit/>
          </a:bodyPr>
          <a:lstStyle/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3600" dirty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The Union Jack is the flag of the </a:t>
            </a:r>
            <a:r>
              <a:rPr lang="en-US" sz="3600" dirty="0" smtClean="0">
                <a:solidFill>
                  <a:srgbClr val="4F81BD">
                    <a:lumMod val="75000"/>
                  </a:srgbClr>
                </a:solidFill>
                <a:latin typeface="Bodoni MT Black" pitchFamily="18" charset="0"/>
              </a:rPr>
              <a:t>UK</a:t>
            </a:r>
            <a:endParaRPr lang="ru-RU" sz="3600" dirty="0">
              <a:solidFill>
                <a:prstClr val="white"/>
              </a:solidFill>
              <a:latin typeface="Calibri"/>
            </a:endParaRPr>
          </a:p>
          <a:p>
            <a:pPr lvl="0" algn="ctr" defTabSz="914400">
              <a:spcBef>
                <a:spcPts val="0"/>
              </a:spcBef>
              <a:spcAft>
                <a:spcPts val="0"/>
              </a:spcAft>
              <a:buClrTx/>
            </a:pPr>
            <a:endParaRPr lang="ru-RU" sz="3600" dirty="0"/>
          </a:p>
        </p:txBody>
      </p:sp>
      <p:pic>
        <p:nvPicPr>
          <p:cNvPr id="5122" name="Picture 2" descr="https://avatars.mds.yandex.net/i?id=90297f0bc26a86b74a8f52925a1ed855fb6086a667af3775-7012049-images-thumbs&amp;n=1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 bwMode="auto">
          <a:xfrm>
            <a:off x="4355976" y="1124744"/>
            <a:ext cx="4104456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5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117178" cy="1468800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Bodoni MT Black" pitchFamily="18" charset="0"/>
              </a:rPr>
              <a:t>Round 1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276872"/>
            <a:ext cx="7117178" cy="324036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British people like domestic animals. Every family has got a pet. </a:t>
            </a:r>
          </a:p>
          <a:p>
            <a:pPr algn="l"/>
            <a:r>
              <a:rPr lang="en-US" sz="3600" dirty="0" smtClean="0"/>
              <a:t>What is the favorite pet in English families?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1603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411</TotalTime>
  <Words>252</Words>
  <Application>Microsoft Office PowerPoint</Application>
  <PresentationFormat>Экран (4:3)</PresentationFormat>
  <Paragraphs>65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Summer</vt:lpstr>
      <vt:lpstr>Traditions  in Great Britain</vt:lpstr>
      <vt:lpstr>Symbols</vt:lpstr>
      <vt:lpstr> Northern Ireland</vt:lpstr>
      <vt:lpstr>Wales</vt:lpstr>
      <vt:lpstr>England</vt:lpstr>
      <vt:lpstr>Scotland</vt:lpstr>
      <vt:lpstr>Презентация PowerPoint</vt:lpstr>
      <vt:lpstr>What is the name of British flag?</vt:lpstr>
      <vt:lpstr>Round 1</vt:lpstr>
      <vt:lpstr>A dog</vt:lpstr>
      <vt:lpstr>Round 2. English  Names</vt:lpstr>
      <vt:lpstr>Round 3. Polite English * polite - вежливый</vt:lpstr>
      <vt:lpstr>Round 4. 5 o’clock tea</vt:lpstr>
      <vt:lpstr>Презентация PowerPoint</vt:lpstr>
      <vt:lpstr>Round 5. Holidays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Keys:</vt:lpstr>
      <vt:lpstr>Thank you, boys!  Home Task: a list of Russian traditions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Traditions  in Great Britain</dc:title>
  <dc:creator>Ксюшенька</dc:creator>
  <cp:lastModifiedBy>Ксюшенька</cp:lastModifiedBy>
  <cp:revision>35</cp:revision>
  <dcterms:created xsi:type="dcterms:W3CDTF">2024-11-09T05:10:00Z</dcterms:created>
  <dcterms:modified xsi:type="dcterms:W3CDTF">2024-11-10T04:19:40Z</dcterms:modified>
</cp:coreProperties>
</file>