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0" r:id="rId3"/>
    <p:sldId id="271" r:id="rId4"/>
    <p:sldId id="272" r:id="rId5"/>
    <p:sldId id="273" r:id="rId6"/>
    <p:sldId id="263" r:id="rId7"/>
    <p:sldId id="264" r:id="rId8"/>
    <p:sldId id="266" r:id="rId9"/>
    <p:sldId id="267" r:id="rId10"/>
    <p:sldId id="269" r:id="rId11"/>
    <p:sldId id="258" r:id="rId12"/>
    <p:sldId id="259" r:id="rId13"/>
    <p:sldId id="260" r:id="rId14"/>
    <p:sldId id="26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70" y="1122363"/>
            <a:ext cx="9001463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70" y="3602038"/>
            <a:ext cx="90014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5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4289374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7" y="621323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9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6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7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840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3" y="4204821"/>
            <a:ext cx="10353763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9167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7" y="2126944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923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3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88321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9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9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7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873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2"/>
            <a:ext cx="1035376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6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1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6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2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5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7" y="4772163"/>
            <a:ext cx="3294259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2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931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09601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601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5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8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8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40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81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21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21"/>
            <a:ext cx="5094155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32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6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5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42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939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8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5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2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5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1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949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7" y="609602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3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CA240-6F96-4065-9CCF-F90C3FDE0A60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6" y="5883277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7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59D10-254F-4BC0-ABFE-356637E1BD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6575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26105" y="220476"/>
            <a:ext cx="9144000" cy="3867430"/>
          </a:xfrm>
        </p:spPr>
        <p:txBody>
          <a:bodyPr>
            <a:normAutofit/>
          </a:bodyPr>
          <a:lstStyle/>
          <a:p>
            <a:r>
              <a:rPr lang="ru-RU" dirty="0" smtClean="0"/>
              <a:t>Бондин Алексей Петрович</a:t>
            </a:r>
            <a:br>
              <a:rPr lang="ru-RU" dirty="0" smtClean="0"/>
            </a:br>
            <a:r>
              <a:rPr lang="ru-RU" cap="none" dirty="0" smtClean="0"/>
              <a:t>(1882-1939гг.)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020" y="220476"/>
            <a:ext cx="3822523" cy="62672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9588" y="3912659"/>
            <a:ext cx="7301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«Мало знать литературу, </a:t>
            </a:r>
            <a:endParaRPr lang="ru-RU" sz="3200" b="1" i="1" dirty="0" smtClean="0"/>
          </a:p>
          <a:p>
            <a:r>
              <a:rPr lang="ru-RU" sz="3200" b="1" i="1" dirty="0" smtClean="0"/>
              <a:t>нужно </a:t>
            </a:r>
            <a:r>
              <a:rPr lang="ru-RU" sz="3200" b="1" i="1" dirty="0"/>
              <a:t>знать жизнь, </a:t>
            </a:r>
            <a:endParaRPr lang="ru-RU" sz="3200" b="1" i="1" dirty="0" smtClean="0"/>
          </a:p>
          <a:p>
            <a:r>
              <a:rPr lang="ru-RU" sz="3200" b="1" i="1" dirty="0" smtClean="0"/>
              <a:t>иметь </a:t>
            </a:r>
            <a:r>
              <a:rPr lang="ru-RU" sz="3200" b="1" i="1" dirty="0"/>
              <a:t>свой собственный опыт</a:t>
            </a:r>
            <a:r>
              <a:rPr lang="ru-RU" sz="3200" b="1" i="1" dirty="0" smtClean="0"/>
              <a:t>».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0454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30882"/>
          <a:stretch/>
        </p:blipFill>
        <p:spPr>
          <a:xfrm>
            <a:off x="1680883" y="1665655"/>
            <a:ext cx="8875059" cy="46006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4436" y="524435"/>
            <a:ext cx="11914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Мемориально-литературный музей А.П. Бондина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60131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55" y="275384"/>
            <a:ext cx="7667345" cy="6254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303" y="275384"/>
            <a:ext cx="47625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60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06" y="259976"/>
            <a:ext cx="4730484" cy="35320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225" y="463924"/>
            <a:ext cx="4276725" cy="571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651" y="2326341"/>
            <a:ext cx="5853072" cy="437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40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82" y="340659"/>
            <a:ext cx="5715000" cy="4267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129" y="1930340"/>
            <a:ext cx="6089277" cy="454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018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a/aa/%D0%91%D1%8E%D1%81%D1%82_%D0%90.%D0%9F._%D0%91%D0%BE%D0%BD%D0%B4%D0%B8%D0%BD%D0%B0_%D0%B8_%D0%BC%D0%BE%D0%B3%D0%B8%D0%BB%D0%B0_%D0%BF%D0%B8%D1%81%D0%B0%D1%82%D0%B5%D0%BB%D1%8F_%28%D0%A1%D0%B2%D0%B5%D1%80%D0%B4%D0%BB%D0%BE%D0%B2%D1%81%D0%BA%D0%B0%D1%8F_%D0%BE%D0%B1%D0%BB%D0%B0%D1%81%D1%82%D1%8C%2C_%D0%9D%D0%B8%D0%B6%D0%BD%D0%B8%D0%B9_%D0%A2%D0%B0%D0%B3%D0%B8%D0%BB%29.jpg/1024px-%D0%91%D1%8E%D1%81%D1%82_%D0%90.%D0%9F._%D0%91%D0%BE%D0%BD%D0%B4%D0%B8%D0%BD%D0%B0_%D0%B8_%D0%BC%D0%BE%D0%B3%D0%B8%D0%BB%D0%B0_%D0%BF%D0%B8%D1%81%D0%B0%D1%82%D0%B5%D0%BB%D1%8F_%28%D0%A1%D0%B2%D0%B5%D1%80%D0%B4%D0%BB%D0%BE%D0%B2%D1%81%D0%BA%D0%B0%D1%8F_%D0%BE%D0%B1%D0%BB%D0%B0%D1%81%D1%82%D1%8C%2C_%D0%9D%D0%B8%D0%B6%D0%BD%D0%B8%D0%B9_%D0%A2%D0%B0%D0%B3%D0%B8%D0%BB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919" y="188258"/>
            <a:ext cx="8165102" cy="54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776" y="35547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Бюст </a:t>
            </a:r>
            <a:r>
              <a:rPr lang="ru-RU" sz="2800" b="1" dirty="0" smtClean="0"/>
              <a:t>А.П</a:t>
            </a:r>
            <a:r>
              <a:rPr lang="ru-RU" sz="2800" b="1" dirty="0"/>
              <a:t>. Бондина </a:t>
            </a:r>
            <a:endParaRPr lang="ru-RU" sz="2800" b="1" dirty="0" smtClean="0"/>
          </a:p>
          <a:p>
            <a:r>
              <a:rPr lang="ru-RU" sz="2800" b="1" dirty="0" smtClean="0"/>
              <a:t>и </a:t>
            </a:r>
            <a:r>
              <a:rPr lang="ru-RU" sz="2800" b="1" dirty="0"/>
              <a:t>могила писателя </a:t>
            </a:r>
            <a:endParaRPr lang="ru-RU" sz="2800" b="1" dirty="0" smtClean="0"/>
          </a:p>
          <a:p>
            <a:r>
              <a:rPr lang="ru-RU" sz="2800" b="1" dirty="0" smtClean="0"/>
              <a:t>в </a:t>
            </a:r>
            <a:r>
              <a:rPr lang="ru-RU" sz="2800" b="1" dirty="0"/>
              <a:t>Нижнем Тагиле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76" y="3307136"/>
            <a:ext cx="57531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54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65739" y="323577"/>
            <a:ext cx="8126802" cy="895623"/>
          </a:xfrm>
        </p:spPr>
        <p:txBody>
          <a:bodyPr/>
          <a:lstStyle/>
          <a:p>
            <a:r>
              <a:rPr lang="ru-RU" dirty="0" smtClean="0"/>
              <a:t>Детство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72" y="1727966"/>
            <a:ext cx="7346731" cy="420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27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69146" y="207963"/>
            <a:ext cx="9001463" cy="601333"/>
          </a:xfrm>
        </p:spPr>
        <p:txBody>
          <a:bodyPr>
            <a:normAutofit fontScale="90000"/>
          </a:bodyPr>
          <a:lstStyle/>
          <a:p>
            <a:r>
              <a:rPr lang="ru-RU" dirty="0"/>
              <a:t>ТРУДОВЫЕ СКИТАНИЯ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281" y="1047203"/>
            <a:ext cx="3054350" cy="401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90" y="930331"/>
            <a:ext cx="5321236" cy="327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647" y="3442850"/>
            <a:ext cx="5233897" cy="323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51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4497" y="250004"/>
            <a:ext cx="11161986" cy="853582"/>
          </a:xfrm>
        </p:spPr>
        <p:txBody>
          <a:bodyPr>
            <a:normAutofit fontScale="90000"/>
          </a:bodyPr>
          <a:lstStyle/>
          <a:p>
            <a:r>
              <a:rPr lang="ru-RU" dirty="0"/>
              <a:t>ВОЗВРАЩЕНИЕ В НИЖНИЙ ТАГИЛ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296" y="1214439"/>
            <a:ext cx="8014856" cy="528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758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53228" y="271025"/>
            <a:ext cx="9001463" cy="832561"/>
          </a:xfrm>
        </p:spPr>
        <p:txBody>
          <a:bodyPr/>
          <a:lstStyle/>
          <a:p>
            <a:r>
              <a:rPr lang="ru-RU" dirty="0"/>
              <a:t>ТВОРЧЕСТВО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0441" y="1807974"/>
            <a:ext cx="666355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>
                <a:solidFill>
                  <a:prstClr val="white"/>
                </a:solidFill>
              </a:rPr>
              <a:t>«Лога» </a:t>
            </a:r>
          </a:p>
          <a:p>
            <a:pPr lvl="0"/>
            <a:r>
              <a:rPr lang="ru-RU" sz="4800" b="1" dirty="0">
                <a:solidFill>
                  <a:prstClr val="white"/>
                </a:solidFill>
              </a:rPr>
              <a:t>«Матвей </a:t>
            </a:r>
            <a:r>
              <a:rPr lang="ru-RU" sz="4800" b="1" dirty="0" smtClean="0">
                <a:solidFill>
                  <a:prstClr val="white"/>
                </a:solidFill>
              </a:rPr>
              <a:t>Коренистов</a:t>
            </a:r>
            <a:r>
              <a:rPr lang="ru-RU" sz="4800" b="1" dirty="0">
                <a:solidFill>
                  <a:prstClr val="white"/>
                </a:solidFill>
              </a:rPr>
              <a:t>» </a:t>
            </a:r>
          </a:p>
          <a:p>
            <a:pPr lvl="0"/>
            <a:r>
              <a:rPr lang="ru-RU" sz="4800" b="1" dirty="0">
                <a:solidFill>
                  <a:prstClr val="white"/>
                </a:solidFill>
              </a:rPr>
              <a:t>«Моя школа» </a:t>
            </a:r>
          </a:p>
          <a:p>
            <a:pPr lvl="0"/>
            <a:r>
              <a:rPr lang="ru-RU" sz="4800" b="1" dirty="0">
                <a:solidFill>
                  <a:prstClr val="white"/>
                </a:solidFill>
              </a:rPr>
              <a:t>«Ольга Ермолаева» </a:t>
            </a:r>
          </a:p>
          <a:p>
            <a:pPr lvl="0"/>
            <a:r>
              <a:rPr lang="ru-RU" sz="4800" b="1" dirty="0">
                <a:solidFill>
                  <a:prstClr val="white"/>
                </a:solidFill>
              </a:rPr>
              <a:t>Рассказы</a:t>
            </a:r>
            <a:endParaRPr lang="ru-RU" sz="4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4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2682" y="1587677"/>
            <a:ext cx="5759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	Над </a:t>
            </a:r>
            <a:r>
              <a:rPr lang="ru-RU" sz="2000" b="1" dirty="0"/>
              <a:t>романом «Лога» Бондин начал работать в 1930 году.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0235" y="645459"/>
            <a:ext cx="4213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«ЛОГА»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32529" y="2295563"/>
            <a:ext cx="813995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Сам </a:t>
            </a:r>
            <a:r>
              <a:rPr lang="ru-RU" sz="2400" b="1" dirty="0"/>
              <a:t>автор писал о творческой истории романа: </a:t>
            </a:r>
            <a:r>
              <a:rPr lang="ru-RU" sz="2400" b="1" i="1" dirty="0"/>
              <a:t>«Я поставил себе задачу изучить на месте жизнь приисков, добавить к тому, что я узнал во время скитаний по Уралу. «Лога» пережили многое: из маленькой повестушки разрослись в роман. Первое название было «Уходящее», второе «Золотая лихорадка», третье «Платина». Но, когда я исколесил весь золотопромышленный район, я убедился, что правдивей всего будет «Лога» — все происходит в логах, в </a:t>
            </a:r>
            <a:r>
              <a:rPr lang="ru-RU" sz="2400" b="1" i="1" dirty="0" err="1"/>
              <a:t>кладнице</a:t>
            </a:r>
            <a:r>
              <a:rPr lang="ru-RU" sz="2400" b="1" i="1" dirty="0"/>
              <a:t> металла».</a:t>
            </a:r>
          </a:p>
        </p:txBody>
      </p:sp>
    </p:spTree>
    <p:extLst>
      <p:ext uri="{BB962C8B-B14F-4D97-AF65-F5344CB8AC3E}">
        <p14:creationId xmlns:p14="http://schemas.microsoft.com/office/powerpoint/2010/main" val="2340631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0234" y="645459"/>
            <a:ext cx="7395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«Ольга Ермолаева»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117" y="361950"/>
            <a:ext cx="3200400" cy="4762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4784" y="1470024"/>
            <a:ext cx="76558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	Над </a:t>
            </a:r>
            <a:r>
              <a:rPr lang="ru-RU" sz="2000" b="1" dirty="0"/>
              <a:t>романом «Ольга Ермолаева» писатель работал на протяжении почти всей своей литературной жизни. Первый вариант романа начат им был в первой половине 20-х годов. В основу его были положены воспоминания о судьбе двоюродной сестры писателя — Е. Е. </a:t>
            </a:r>
            <a:r>
              <a:rPr lang="ru-RU" sz="2000" b="1" dirty="0" err="1"/>
              <a:t>Туртаевой</a:t>
            </a:r>
            <a:r>
              <a:rPr lang="ru-RU" sz="2000" b="1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0192" y="5816946"/>
            <a:ext cx="72009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Последнюю </a:t>
            </a:r>
            <a:r>
              <a:rPr lang="ru-RU" sz="2400" b="1" dirty="0"/>
              <a:t>редакцию романа писатель закончил незадолго до </a:t>
            </a:r>
            <a:r>
              <a:rPr lang="ru-RU" sz="2400" b="1" dirty="0" smtClean="0"/>
              <a:t>смерти.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6504" y="3101240"/>
            <a:ext cx="80278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Образ </a:t>
            </a:r>
            <a:r>
              <a:rPr lang="ru-RU" sz="2400" b="1" dirty="0"/>
              <a:t>женщины — работницы, быстрый процесс её духовного роста, обретения внутренней свободы раскрыт писателем в процессе созидательного труда. Всю свою любовь к рабочему человеку автор вложил в образ Ольги Ермолаевой, прошедшей нелёгкий жизненный путь, ставшей хозяйкой своей судьбы и обретшей счастье в творческом труде.</a:t>
            </a:r>
          </a:p>
        </p:txBody>
      </p:sp>
    </p:spTree>
    <p:extLst>
      <p:ext uri="{BB962C8B-B14F-4D97-AF65-F5344CB8AC3E}">
        <p14:creationId xmlns:p14="http://schemas.microsoft.com/office/powerpoint/2010/main" val="2843991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0235" y="645459"/>
            <a:ext cx="4213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«Моя школа»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75446" y="1804191"/>
            <a:ext cx="66204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	Автобиографическая </a:t>
            </a:r>
            <a:r>
              <a:rPr lang="ru-RU" sz="2400" b="1" dirty="0"/>
              <a:t>повесть «Моя школа», </a:t>
            </a:r>
            <a:r>
              <a:rPr lang="ru-RU" sz="2400" b="1" dirty="0" smtClean="0"/>
              <a:t>положила </a:t>
            </a:r>
            <a:r>
              <a:rPr lang="ru-RU" sz="2400" b="1" dirty="0"/>
              <a:t>начало советской детской книге на </a:t>
            </a:r>
            <a:r>
              <a:rPr lang="ru-RU" sz="2400" b="1" dirty="0" smtClean="0"/>
              <a:t>Урале. Бондин </a:t>
            </a:r>
            <a:r>
              <a:rPr lang="ru-RU" sz="2400" b="1" dirty="0"/>
              <a:t>показывает историю детства ребёнка из рабочей семьи, до Бондина такой повести в русской литературе не </a:t>
            </a:r>
            <a:r>
              <a:rPr lang="ru-RU" sz="2400" b="1" dirty="0" smtClean="0"/>
              <a:t>было. Максим Горький </a:t>
            </a:r>
            <a:r>
              <a:rPr lang="ru-RU" sz="2400" b="1" dirty="0"/>
              <a:t>назвал её в числе лучших книг для детей в отечественной литературе.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823" y="506608"/>
            <a:ext cx="3901888" cy="527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37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7130" y="564776"/>
            <a:ext cx="4213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Рассказы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37129" y="1528500"/>
            <a:ext cx="7113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	</a:t>
            </a:r>
            <a:r>
              <a:rPr lang="ru-RU" sz="2000" b="1" dirty="0" smtClean="0"/>
              <a:t>Под </a:t>
            </a:r>
            <a:r>
              <a:rPr lang="ru-RU" sz="2000" b="1" dirty="0"/>
              <a:t>названием «В лесу» в 1937 году был издан сборник охотничьих рассказов Бондина в Свердловском областном издательстве.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7904" y="2544163"/>
            <a:ext cx="68042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	В </a:t>
            </a:r>
            <a:r>
              <a:rPr lang="ru-RU" sz="2000" b="1" dirty="0"/>
              <a:t>1937 году он подготовил книгу для детей под заголовком «В лесу».</a:t>
            </a:r>
          </a:p>
          <a:p>
            <a:pPr algn="just"/>
            <a:r>
              <a:rPr lang="ru-RU" sz="2000" b="1" dirty="0" smtClean="0"/>
              <a:t>	Книга </a:t>
            </a:r>
            <a:r>
              <a:rPr lang="ru-RU" sz="2000" b="1" dirty="0"/>
              <a:t>эта явилась итогом личных впечатлений автора, встреч с уральскими рыбаками и охотниками. Он сам был страстным охотником и рыболовом. Около станции </a:t>
            </a:r>
            <a:r>
              <a:rPr lang="ru-RU" sz="2000" b="1" dirty="0" err="1"/>
              <a:t>Анатольевская</a:t>
            </a:r>
            <a:r>
              <a:rPr lang="ru-RU" sz="2000" b="1" dirty="0"/>
              <a:t> находилась его постоянная охотничья резиденция — шалаш в сосновом бору. Каждое лето писатель предпринимал продолжительные путешествия по лесам и горам Урала.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31140" y="546882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/>
              <a:t>	История </a:t>
            </a:r>
            <a:r>
              <a:rPr lang="ru-RU" b="1" dirty="0"/>
              <a:t>рассказов «Друзья» и «Машинка» представляет интерес в том смысле, что оба они носят автобиографический характер. В том и другом излагаются реальные факты.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519" y="321609"/>
            <a:ext cx="3152775" cy="4762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607519" y="5084109"/>
            <a:ext cx="3801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А. П. Бондин на охоте в окрестностях Нижнего Тагила, 1937 г.</a:t>
            </a:r>
          </a:p>
        </p:txBody>
      </p:sp>
    </p:spTree>
    <p:extLst>
      <p:ext uri="{BB962C8B-B14F-4D97-AF65-F5344CB8AC3E}">
        <p14:creationId xmlns:p14="http://schemas.microsoft.com/office/powerpoint/2010/main" val="2530198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Фиолетовый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129</TotalTime>
  <Words>83</Words>
  <Application>Microsoft Office PowerPoint</Application>
  <PresentationFormat>Произвольный</PresentationFormat>
  <Paragraphs>32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Damask</vt:lpstr>
      <vt:lpstr>Бондин Алексей Петрович (1882-1939гг.) </vt:lpstr>
      <vt:lpstr>Детство</vt:lpstr>
      <vt:lpstr>ТРУДОВЫЕ СКИТАНИЯ</vt:lpstr>
      <vt:lpstr>ВОЗВРАЩЕНИЕ В НИЖНИЙ ТАГИЛ</vt:lpstr>
      <vt:lpstr>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Бондин Алексей Петрович</dc:title>
  <dc:creator>Солнышко</dc:creator>
  <cp:lastModifiedBy>Малетина Марина Юрьевна</cp:lastModifiedBy>
  <cp:revision>14</cp:revision>
  <dcterms:created xsi:type="dcterms:W3CDTF">2017-04-06T15:12:12Z</dcterms:created>
  <dcterms:modified xsi:type="dcterms:W3CDTF">2021-03-31T06:42:28Z</dcterms:modified>
</cp:coreProperties>
</file>