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учеба 2021\картинки с космосом\9.jpg_q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5874"/>
            <a:ext cx="8496944" cy="656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97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учеба 2021\картинки с космосом\2648x1987-px-astronaut-fi-NASA-sci-space-spaceship-station-18849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0164"/>
            <a:ext cx="8818171" cy="661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399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учеба 2021\картинки с космосом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47" y="188640"/>
            <a:ext cx="8943033" cy="655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67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учеба 2021\картинки с космосом\planet-space-atmosphere-universe-astronomy-screenshot-outer-space-astronomical-object-703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296"/>
            <a:ext cx="9036496" cy="635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28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учеба 2021\картинки с космосом\foto-kosmosa-i-planet-nastoyash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9444"/>
            <a:ext cx="9036496" cy="647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347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учеба 2021\картинки с космосом\7b975e92513bfe11f7ff1bb60a83cb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4" y="249770"/>
            <a:ext cx="8886351" cy="652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04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учеба 2021\картинки с космосом\321746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5330"/>
            <a:ext cx="8820472" cy="623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01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учеба 2021\картинки с космосом\1595415738_188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4" y="188640"/>
            <a:ext cx="904460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24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учеба 2021\картинки с космосом\97b71327-d34b-42bf-936b-57365d3d85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01" y="188640"/>
            <a:ext cx="8967237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01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учеба 2021\картинки с космосом\arktur-planeta-sputnik-kosm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43032" cy="655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904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учеба 2021\картинки с космосом\71462-elef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7150"/>
            <a:ext cx="8640960" cy="648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447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учеба 2021\картинки с космосом\news_sc110_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08" y="188640"/>
            <a:ext cx="8639272" cy="648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26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учеба 2021\картинки с космосом\hollywood-misconceptions-about-female-astronauts-sp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26" y="188640"/>
            <a:ext cx="897372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362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20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пыжик</dc:creator>
  <cp:lastModifiedBy>пыжик</cp:lastModifiedBy>
  <cp:revision>6</cp:revision>
  <dcterms:created xsi:type="dcterms:W3CDTF">2021-06-16T16:51:37Z</dcterms:created>
  <dcterms:modified xsi:type="dcterms:W3CDTF">2021-06-16T18:02:39Z</dcterms:modified>
</cp:coreProperties>
</file>