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notesMasterIdLst>
    <p:notesMasterId r:id="rId9"/>
  </p:notesMasterIdLst>
  <p:sldIdLst>
    <p:sldId id="271" r:id="rId2"/>
    <p:sldId id="272" r:id="rId3"/>
    <p:sldId id="273" r:id="rId4"/>
    <p:sldId id="274" r:id="rId5"/>
    <p:sldId id="276" r:id="rId6"/>
    <p:sldId id="279" r:id="rId7"/>
    <p:sldId id="27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5294" autoAdjust="0"/>
  </p:normalViewPr>
  <p:slideViewPr>
    <p:cSldViewPr>
      <p:cViewPr>
        <p:scale>
          <a:sx n="100" d="100"/>
          <a:sy n="100" d="100"/>
        </p:scale>
        <p:origin x="-24" y="6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D02B7-9030-4683-8AE0-C46C508EF7C0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0CC5F6-C823-4289-97AF-A88D7B6ED58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817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64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76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41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95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71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9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08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47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83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59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1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30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16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70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46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05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1CAEB-A9C2-46AC-AD8A-8BDC397C1F58}" type="datetimeFigureOut">
              <a:rPr lang="ru-RU" smtClean="0"/>
              <a:t>30.11.2018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52199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777" y="4145955"/>
            <a:ext cx="6408711" cy="18697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 </a:t>
            </a:r>
            <a:r>
              <a:rPr lang="ru-RU" sz="4400" b="1" dirty="0" smtClean="0">
                <a:solidFill>
                  <a:srgbClr val="FFFF00"/>
                </a:solidFill>
              </a:rPr>
              <a:t>«Подснежник»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4365104"/>
            <a:ext cx="6408712" cy="108012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Мастер – класс «</a:t>
            </a:r>
            <a:r>
              <a:rPr lang="en-US" sz="3200" b="1" dirty="0" smtClean="0">
                <a:solidFill>
                  <a:schemeClr val="bg1"/>
                </a:solidFill>
              </a:rPr>
              <a:t>FOILART</a:t>
            </a:r>
            <a:r>
              <a:rPr lang="ru-RU" sz="3200" b="1" dirty="0" smtClean="0">
                <a:solidFill>
                  <a:schemeClr val="bg1"/>
                </a:solidFill>
              </a:rPr>
              <a:t>»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по ажурному плетению из фольги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28184" y="4667290"/>
            <a:ext cx="252028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1100" b="1" dirty="0">
                <a:solidFill>
                  <a:schemeClr val="bg1"/>
                </a:solidFill>
              </a:rPr>
              <a:t>Автор – составитель: </a:t>
            </a:r>
          </a:p>
          <a:p>
            <a:pPr lvl="0" algn="r"/>
            <a:r>
              <a:rPr lang="ru-RU" sz="1100" b="1" dirty="0">
                <a:solidFill>
                  <a:schemeClr val="bg1"/>
                </a:solidFill>
              </a:rPr>
              <a:t>Прокушева Ольга </a:t>
            </a:r>
            <a:r>
              <a:rPr lang="ru-RU" sz="1100" b="1" dirty="0" smtClean="0">
                <a:solidFill>
                  <a:schemeClr val="bg1"/>
                </a:solidFill>
              </a:rPr>
              <a:t>Юрьевна </a:t>
            </a:r>
            <a:endParaRPr lang="ru-RU" sz="1100" b="1" dirty="0">
              <a:solidFill>
                <a:schemeClr val="bg1"/>
              </a:solidFill>
            </a:endParaRPr>
          </a:p>
          <a:p>
            <a:pPr lvl="0" algn="r"/>
            <a:r>
              <a:rPr lang="ru-RU" sz="1100" b="1" dirty="0">
                <a:solidFill>
                  <a:schemeClr val="bg1"/>
                </a:solidFill>
              </a:rPr>
              <a:t>  педагог дополнительного образования </a:t>
            </a:r>
          </a:p>
          <a:p>
            <a:pPr lvl="0" algn="r"/>
            <a:r>
              <a:rPr lang="ru-RU" sz="1100" b="1" dirty="0" smtClean="0">
                <a:solidFill>
                  <a:schemeClr val="bg1"/>
                </a:solidFill>
              </a:rPr>
              <a:t>Высшей </a:t>
            </a:r>
            <a:r>
              <a:rPr lang="ru-RU" sz="1100" b="1" dirty="0">
                <a:solidFill>
                  <a:schemeClr val="bg1"/>
                </a:solidFill>
              </a:rPr>
              <a:t>категории</a:t>
            </a:r>
          </a:p>
          <a:p>
            <a:pPr lvl="0" algn="r"/>
            <a:r>
              <a:rPr lang="ru-RU" sz="1100" b="1" dirty="0" smtClean="0">
                <a:solidFill>
                  <a:schemeClr val="bg1"/>
                </a:solidFill>
              </a:rPr>
              <a:t>МБОУ ДО  «ЦДТ Автозаводского района»</a:t>
            </a:r>
            <a:endParaRPr lang="ru-RU" sz="110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C:\Users\Администратор\Desktop\Фольга на конкурс\Подснежник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5" y="692695"/>
            <a:ext cx="2376265" cy="324036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0" descr="C:\Users\Администратор\Desktop\Фольга на конкурс\IMG_20160729_2347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92692"/>
            <a:ext cx="2324805" cy="324036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 descr="C:\Users\Администратор\AppData\Local\Microsoft\Windows\Temporary Internet Files\Content.Word\Танюха 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692692"/>
            <a:ext cx="2520279" cy="324036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90397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6347713" cy="1320800"/>
          </a:xfrm>
        </p:spPr>
        <p:txBody>
          <a:bodyPr/>
          <a:lstStyle/>
          <a:p>
            <a:pPr algn="ctr"/>
            <a:r>
              <a:rPr lang="ru-RU" b="1" dirty="0" smtClean="0"/>
              <a:t>Пояснительная записка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340768"/>
            <a:ext cx="6050633" cy="446449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400" dirty="0">
                <a:solidFill>
                  <a:schemeClr val="tx1"/>
                </a:solidFill>
              </a:rPr>
              <a:t>«</a:t>
            </a:r>
            <a:r>
              <a:rPr lang="en-US" sz="1400" dirty="0">
                <a:solidFill>
                  <a:schemeClr val="tx1"/>
                </a:solidFill>
              </a:rPr>
              <a:t>FOILART</a:t>
            </a:r>
            <a:r>
              <a:rPr lang="ru-RU" sz="1400" dirty="0">
                <a:solidFill>
                  <a:schemeClr val="tx1"/>
                </a:solidFill>
              </a:rPr>
              <a:t>»</a:t>
            </a:r>
            <a:r>
              <a:rPr lang="en-US" sz="1400" dirty="0">
                <a:solidFill>
                  <a:schemeClr val="tx1"/>
                </a:solidFill>
              </a:rPr>
              <a:t> - </a:t>
            </a:r>
            <a:r>
              <a:rPr lang="ru-RU" sz="1400" dirty="0" smtClean="0">
                <a:solidFill>
                  <a:schemeClr val="tx1"/>
                </a:solidFill>
              </a:rPr>
              <a:t>ажурное </a:t>
            </a:r>
            <a:r>
              <a:rPr lang="ru-RU" sz="1400" dirty="0">
                <a:solidFill>
                  <a:schemeClr val="tx1"/>
                </a:solidFill>
              </a:rPr>
              <a:t>плетение из </a:t>
            </a:r>
            <a:r>
              <a:rPr lang="ru-RU" sz="1400" dirty="0" smtClean="0">
                <a:solidFill>
                  <a:schemeClr val="tx1"/>
                </a:solidFill>
              </a:rPr>
              <a:t>фольги, новый, придуманный,        разработанный  и запатентованный О. Емельяновой вид рукоделия. В мире ничего подобного не было, поэтому Россию можно смело назвать родиной этой увлекательной техники. Из алюминиевой фольги можно выполнить много разных поделок: картины, цветы, бабочки и снежинки.  Сегодня  предлагаю выполнить в технике  «</a:t>
            </a:r>
            <a:r>
              <a:rPr lang="en-US" sz="1400" dirty="0" smtClean="0">
                <a:solidFill>
                  <a:schemeClr val="tx1"/>
                </a:solidFill>
              </a:rPr>
              <a:t>FOILART</a:t>
            </a:r>
            <a:r>
              <a:rPr lang="ru-RU" sz="1400" dirty="0" smtClean="0">
                <a:solidFill>
                  <a:schemeClr val="tx1"/>
                </a:solidFill>
              </a:rPr>
              <a:t>» цветок «Подснежник». 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Оборудование</a:t>
            </a:r>
            <a:r>
              <a:rPr lang="ru-RU" sz="1400" dirty="0">
                <a:solidFill>
                  <a:schemeClr val="tx1"/>
                </a:solidFill>
              </a:rPr>
              <a:t>: столы, </a:t>
            </a:r>
            <a:r>
              <a:rPr lang="ru-RU" sz="1400" dirty="0" smtClean="0">
                <a:solidFill>
                  <a:schemeClr val="tx1"/>
                </a:solidFill>
              </a:rPr>
              <a:t>стулья, образцы </a:t>
            </a:r>
            <a:r>
              <a:rPr lang="ru-RU" sz="1400" dirty="0">
                <a:solidFill>
                  <a:schemeClr val="tx1"/>
                </a:solidFill>
              </a:rPr>
              <a:t>изделий;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>
                <a:solidFill>
                  <a:schemeClr val="tx1"/>
                </a:solidFill>
              </a:rPr>
              <a:t>Инструменты </a:t>
            </a:r>
            <a:r>
              <a:rPr lang="ru-RU" sz="1400" dirty="0" smtClean="0">
                <a:solidFill>
                  <a:schemeClr val="tx1"/>
                </a:solidFill>
              </a:rPr>
              <a:t>: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линейка</a:t>
            </a:r>
            <a:r>
              <a:rPr lang="ru-RU" sz="1400" dirty="0">
                <a:solidFill>
                  <a:schemeClr val="tx1"/>
                </a:solidFill>
              </a:rPr>
              <a:t>, карандаш, </a:t>
            </a:r>
            <a:r>
              <a:rPr lang="ru-RU" sz="1400" dirty="0" smtClean="0">
                <a:solidFill>
                  <a:schemeClr val="tx1"/>
                </a:solidFill>
              </a:rPr>
              <a:t>ножницы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  <a:endParaRPr lang="en-US" sz="14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Материалы </a:t>
            </a:r>
            <a:r>
              <a:rPr lang="ru-RU" sz="1400" dirty="0">
                <a:solidFill>
                  <a:schemeClr val="tx1"/>
                </a:solidFill>
              </a:rPr>
              <a:t>из расчета на одно изделие: фольга для моделирования  11 </a:t>
            </a:r>
            <a:r>
              <a:rPr lang="ru-RU" sz="1400" dirty="0" smtClean="0">
                <a:solidFill>
                  <a:schemeClr val="tx1"/>
                </a:solidFill>
              </a:rPr>
              <a:t>микрон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  <a:r>
              <a:rPr lang="ru-RU" sz="1400" dirty="0" smtClean="0">
                <a:solidFill>
                  <a:schemeClr val="tx1"/>
                </a:solidFill>
              </a:rPr>
              <a:t>   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Условие </a:t>
            </a:r>
            <a:r>
              <a:rPr lang="ru-RU" sz="1400" dirty="0">
                <a:solidFill>
                  <a:schemeClr val="tx1"/>
                </a:solidFill>
              </a:rPr>
              <a:t>проведения мастер-класса: в закрытом помещение, так и на открытой площадке.      </a:t>
            </a:r>
          </a:p>
          <a:p>
            <a:pPr>
              <a:buFont typeface="Wingdings" pitchFamily="2" charset="2"/>
              <a:buChar char="Ø"/>
            </a:pPr>
            <a:endParaRPr lang="ru-RU" sz="14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C:\Users\Администратор\Desktop\Фольга на конкурс\Подснежник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01630"/>
            <a:ext cx="2304256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58257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050633" cy="10912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Организационный момент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«Подснежник»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1"/>
            <a:ext cx="6192688" cy="5040559"/>
          </a:xfrm>
        </p:spPr>
        <p:txBody>
          <a:bodyPr>
            <a:normAutofit/>
          </a:bodyPr>
          <a:lstStyle/>
          <a:p>
            <a:r>
              <a:rPr lang="ru-RU" sz="1400" dirty="0" smtClean="0"/>
              <a:t> Педагог приглашает  детей за столы  и предлагает посмотреть готовые образцы изделий, заинтересовывая ребят попробовать себя в роли ювелира или пряхи (для изготовления алюминиевой проволоки). </a:t>
            </a:r>
          </a:p>
          <a:p>
            <a:r>
              <a:rPr lang="ru-RU" sz="1400" dirty="0" smtClean="0"/>
              <a:t>Подготовка к работе: техника безопасности при работе с ножницами</a:t>
            </a:r>
            <a:r>
              <a:rPr lang="ru-RU" sz="1400" dirty="0"/>
              <a:t> </a:t>
            </a:r>
            <a:r>
              <a:rPr lang="ru-RU" sz="1400" dirty="0" smtClean="0"/>
              <a:t> и металлической линейкой.</a:t>
            </a:r>
          </a:p>
          <a:p>
            <a:pPr marL="0" indent="0">
              <a:buNone/>
            </a:pPr>
            <a:r>
              <a:rPr lang="ru-RU" sz="1400" u="sng" dirty="0" smtClean="0"/>
              <a:t> 1. Изготовление  деталей  подснежника.  </a:t>
            </a:r>
          </a:p>
          <a:p>
            <a:pPr marL="0" indent="0">
              <a:buNone/>
            </a:pPr>
            <a:r>
              <a:rPr lang="ru-RU" sz="1400" dirty="0" smtClean="0"/>
              <a:t>Полоску алюминиевой фольги шириной 16 см. и длинной 30 см. с помощью линейки нарезаем полоску  шириной 6 см. и длинной 30 см., 2 квадратика  10х10 см, и 6х6 см.,  а  можете  фольгу нарезать с помощью  ножниц. </a:t>
            </a:r>
            <a:r>
              <a:rPr lang="ru-RU" sz="1400" dirty="0"/>
              <a:t>С</a:t>
            </a:r>
            <a:r>
              <a:rPr lang="ru-RU" sz="1400" dirty="0" smtClean="0"/>
              <a:t>мотрите фото № 1, 1а.</a:t>
            </a:r>
          </a:p>
          <a:p>
            <a:pPr marL="228600" indent="-228600">
              <a:buAutoNum type="arabicPeriod"/>
            </a:pP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                                     </a:t>
            </a:r>
            <a:endParaRPr lang="ru-RU" sz="1400" dirty="0"/>
          </a:p>
          <a:p>
            <a:pPr marL="228600" indent="-228600">
              <a:buAutoNum type="arabicPeriod"/>
            </a:pPr>
            <a:endParaRPr lang="ru-RU" sz="1400" dirty="0" smtClean="0"/>
          </a:p>
          <a:p>
            <a:pPr marL="228600" indent="-228600">
              <a:buAutoNum type="arabicPeriod"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           </a:t>
            </a:r>
          </a:p>
          <a:p>
            <a:pPr marL="0" indent="0">
              <a:buNone/>
            </a:pPr>
            <a:r>
              <a:rPr lang="ru-RU" sz="1400" dirty="0" smtClean="0"/>
              <a:t> Фото № 1                                                  фото № 1а                                             </a:t>
            </a:r>
          </a:p>
        </p:txBody>
      </p:sp>
      <p:pic>
        <p:nvPicPr>
          <p:cNvPr id="8" name="Рисунок 7" descr="C:\Users\Администратор\Desktop\Фольга на конкурс\Подснежник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96752"/>
            <a:ext cx="2033578" cy="30947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6" name="Picture 2" descr="C:\Users\Администратор\Desktop\Подснежник\IMG_20180220_2039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97152"/>
            <a:ext cx="2219269" cy="135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истратор\Desktop\Подснежник\IMG_20180220_2049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4789299"/>
            <a:ext cx="2129639" cy="136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5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8"/>
            <a:ext cx="6338665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Изготовление стебелька </a:t>
            </a:r>
            <a:r>
              <a:rPr lang="ru-RU" dirty="0" smtClean="0">
                <a:solidFill>
                  <a:srgbClr val="FFFF00"/>
                </a:solidFill>
              </a:rPr>
              <a:t>«Подснежника»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6192688" cy="5472607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Ребята берем квадратик 6х6 см. сминаем  круговыми движениями  превращая его в круглый шарик диаметром 1 см. это середина подснежника.</a:t>
            </a:r>
            <a:endParaRPr lang="ru-RU" sz="1400" dirty="0"/>
          </a:p>
          <a:p>
            <a:r>
              <a:rPr lang="ru-RU" sz="1400" dirty="0" smtClean="0"/>
              <a:t>Из отрезанной полоски фольги длинной  6 х 30 см. изготавливаем </a:t>
            </a:r>
            <a:r>
              <a:rPr lang="ru-RU" sz="1400" dirty="0"/>
              <a:t> </a:t>
            </a:r>
            <a:r>
              <a:rPr lang="ru-RU" sz="1400" dirty="0" smtClean="0"/>
              <a:t>стебелек для этого</a:t>
            </a:r>
            <a:r>
              <a:rPr lang="ru-RU" sz="1400" dirty="0"/>
              <a:t> </a:t>
            </a:r>
            <a:r>
              <a:rPr lang="ru-RU" sz="1400" dirty="0" smtClean="0"/>
              <a:t>надо сложить полоску длинными сторонами вместе,  блестящая сторона с верху,  в середину полоски  положим  шарик – серединку и с помощью пальцев  хватательными движением  укрепляем  его в центре полоски.</a:t>
            </a:r>
          </a:p>
          <a:p>
            <a:r>
              <a:rPr lang="ru-RU" sz="1400" dirty="0" smtClean="0"/>
              <a:t>Полоску от середины подснежника  </a:t>
            </a:r>
            <a:r>
              <a:rPr lang="ru-RU" sz="1400" dirty="0"/>
              <a:t>с помощью пальцев </a:t>
            </a:r>
            <a:r>
              <a:rPr lang="ru-RU" sz="1400" dirty="0" smtClean="0"/>
              <a:t>хватательными движениями обеих рук сомните полоску поперек  по всей длине.  </a:t>
            </a:r>
          </a:p>
          <a:p>
            <a:r>
              <a:rPr lang="ru-RU" sz="1400" dirty="0" smtClean="0"/>
              <a:t>Продолжайте сминать фольгу стебелька поперек кончиками пальцев, пока полоска не превратиться в стебелек толщиной 5-6 мм. Кончик стебелька должен быть острым. Смотрите № 2, 2а,б,в.</a:t>
            </a:r>
          </a:p>
          <a:p>
            <a:pPr marL="0" indent="0">
              <a:buNone/>
            </a:pPr>
            <a:r>
              <a:rPr lang="ru-RU" sz="1400" dirty="0" smtClean="0"/>
              <a:t> Фото № 2                   фото № 2а                    фото 2б            фото № 2в</a:t>
            </a:r>
          </a:p>
          <a:p>
            <a:endParaRPr lang="ru-RU" sz="1400" dirty="0" smtClean="0"/>
          </a:p>
        </p:txBody>
      </p:sp>
      <p:pic>
        <p:nvPicPr>
          <p:cNvPr id="8" name="Рисунок 7" descr="C:\Users\Администратор\Desktop\Фольга на конкурс\Подснежник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836712"/>
            <a:ext cx="2209676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0" name="Picture 2" descr="C:\Users\Администратор\Desktop\Подснежник\IMG_20180220_210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9512" y="5253097"/>
            <a:ext cx="1872208" cy="140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дминистратор\Desktop\Подснежник\IMG_20180220_2111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182728"/>
            <a:ext cx="2281684" cy="146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дминистратор\Desktop\Подснежник\IMG_20180220_2108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5309543"/>
            <a:ext cx="209717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Администратор\Desktop\Подснежник\IMG_20180220_2139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81828" y="5229155"/>
            <a:ext cx="2283530" cy="55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47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Сборка </a:t>
            </a:r>
            <a:r>
              <a:rPr lang="ru-RU" dirty="0" smtClean="0">
                <a:solidFill>
                  <a:srgbClr val="FFFF00"/>
                </a:solidFill>
              </a:rPr>
              <a:t>«Подснежника»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412776"/>
            <a:ext cx="6122641" cy="4538294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Ребята для изготовления «Подснежника» нам  нужен квадратик  10х10 и стебелек</a:t>
            </a:r>
            <a:r>
              <a:rPr lang="ru-RU" sz="1400" dirty="0"/>
              <a:t>. смотрите фото № </a:t>
            </a:r>
            <a:r>
              <a:rPr lang="ru-RU" sz="1400" dirty="0" smtClean="0"/>
              <a:t>3</a:t>
            </a:r>
          </a:p>
          <a:p>
            <a:r>
              <a:rPr lang="ru-RU" sz="1400" dirty="0" smtClean="0"/>
              <a:t>Кончиком стебелька делаем прокол в центре квадратика           см. смотрите </a:t>
            </a:r>
            <a:r>
              <a:rPr lang="ru-RU" sz="1400" dirty="0"/>
              <a:t>фото № </a:t>
            </a:r>
            <a:r>
              <a:rPr lang="ru-RU" sz="1400" dirty="0" smtClean="0"/>
              <a:t>3а</a:t>
            </a:r>
          </a:p>
          <a:p>
            <a:r>
              <a:rPr lang="ru-RU" sz="1400" dirty="0" smtClean="0"/>
              <a:t>Стебелек опускаем через центр квадратика , не доходя  до центра квадратика  на 1, 1,5 см. </a:t>
            </a:r>
            <a:r>
              <a:rPr lang="ru-RU" sz="1400" dirty="0"/>
              <a:t>смотрите фото № </a:t>
            </a:r>
            <a:r>
              <a:rPr lang="ru-RU" sz="1400" dirty="0" smtClean="0"/>
              <a:t>3б</a:t>
            </a:r>
            <a:endParaRPr lang="ru-RU" sz="1400" dirty="0"/>
          </a:p>
          <a:p>
            <a:pPr marL="0" indent="0">
              <a:buNone/>
            </a:pPr>
            <a:endParaRPr lang="ru-RU" sz="1400" dirty="0"/>
          </a:p>
          <a:p>
            <a:r>
              <a:rPr lang="ru-RU" sz="1400" dirty="0" smtClean="0"/>
              <a:t>Фото № 3                       фото № 3а                             фото № 3б</a:t>
            </a:r>
            <a:endParaRPr lang="ru-RU" sz="1400" dirty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1400" dirty="0"/>
          </a:p>
        </p:txBody>
      </p:sp>
      <p:pic>
        <p:nvPicPr>
          <p:cNvPr id="8" name="Рисунок 7" descr="C:\Users\Администратор\Desktop\Фольга на конкурс\Подснежник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48681"/>
            <a:ext cx="2209676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075" name="Picture 3" descr="C:\Users\Администратор\Desktop\Подснежник\IMG_20180220_2157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239486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дминистратор\Desktop\Подснежник\IMG_20180220_2202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518" y="4005064"/>
            <a:ext cx="220990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дминистратор\Desktop\Подснежник\IMG_20180220_2203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4005064"/>
            <a:ext cx="233353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68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332656"/>
            <a:ext cx="5762601" cy="108012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Сборка </a:t>
            </a:r>
            <a:r>
              <a:rPr lang="ru-RU" dirty="0" smtClean="0">
                <a:solidFill>
                  <a:srgbClr val="FFFF00"/>
                </a:solidFill>
              </a:rPr>
              <a:t>«Подснежника»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340769"/>
            <a:ext cx="5906617" cy="4752528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Ребята для следующего этапа сборки «Подснежника», нам потребуется поднять все четыре угла у квадратика к верху             смотрите фото № 4</a:t>
            </a:r>
          </a:p>
          <a:p>
            <a:r>
              <a:rPr lang="ru-RU" sz="1400" dirty="0" smtClean="0"/>
              <a:t> Затем  круговыми движениями  у основания нашего подснежника  фольгу сминаем и плотно укрепляем её на </a:t>
            </a:r>
            <a:r>
              <a:rPr lang="ru-RU" sz="1400" dirty="0"/>
              <a:t>стебельке смотрите фото № </a:t>
            </a:r>
            <a:r>
              <a:rPr lang="ru-RU" sz="1400" dirty="0" smtClean="0"/>
              <a:t>4а</a:t>
            </a:r>
          </a:p>
          <a:p>
            <a:r>
              <a:rPr lang="ru-RU" sz="1400" dirty="0" smtClean="0"/>
              <a:t>Ребята наш «Подснежник» готов, а чтобы получился букет вам потребуется по этапно  повторить несколько раз. Удачи вам.      Смотрите фото № 4б.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Фото № 4                                      Фото № 4а                    </a:t>
            </a:r>
            <a:endParaRPr lang="ru-RU" sz="1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946" y="692696"/>
            <a:ext cx="2425700" cy="33226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4102" name="Picture 6" descr="C:\Users\Администратор\Desktop\Подснежник\IMG_20180220_2238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92725" y="3853663"/>
            <a:ext cx="1656184" cy="296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Администратор\Desktop\Подснежник\IMG_20180220_2240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01857" y="4509120"/>
            <a:ext cx="2908696" cy="172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18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3176"/>
          </a:xfrm>
        </p:spPr>
        <p:txBody>
          <a:bodyPr/>
          <a:lstStyle/>
          <a:p>
            <a:pPr algn="ctr"/>
            <a:r>
              <a:rPr lang="ru-RU" dirty="0" smtClean="0"/>
              <a:t>Заключительный этап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412776"/>
            <a:ext cx="6338665" cy="4968552"/>
          </a:xfrm>
        </p:spPr>
        <p:txBody>
          <a:bodyPr>
            <a:noAutofit/>
          </a:bodyPr>
          <a:lstStyle/>
          <a:p>
            <a:r>
              <a:rPr lang="ru-RU" sz="1400" dirty="0" smtClean="0"/>
              <a:t>На этапе завершения работы педагог</a:t>
            </a:r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задает учащимся вопросы: </a:t>
            </a:r>
          </a:p>
          <a:p>
            <a:r>
              <a:rPr lang="ru-RU" sz="1400" dirty="0" smtClean="0"/>
              <a:t>Что нового вы узнали?</a:t>
            </a:r>
          </a:p>
          <a:p>
            <a:r>
              <a:rPr lang="ru-RU" sz="1400" dirty="0" smtClean="0"/>
              <a:t>Чему научились?</a:t>
            </a:r>
          </a:p>
          <a:p>
            <a:r>
              <a:rPr lang="ru-RU" sz="1400" dirty="0" smtClean="0"/>
              <a:t>Понравилась ли вам эта техника   </a:t>
            </a:r>
          </a:p>
          <a:p>
            <a:pPr marL="0" indent="0">
              <a:buNone/>
            </a:pPr>
            <a:r>
              <a:rPr lang="ru-RU" sz="1400" dirty="0" smtClean="0"/>
              <a:t>      работы?</a:t>
            </a:r>
          </a:p>
          <a:p>
            <a:r>
              <a:rPr lang="ru-RU" sz="1400" dirty="0" smtClean="0"/>
              <a:t>Как называется  профессия где можно </a:t>
            </a:r>
          </a:p>
          <a:p>
            <a:pPr marL="0" indent="0">
              <a:buNone/>
            </a:pPr>
            <a:r>
              <a:rPr lang="ru-RU" sz="1400" dirty="0" smtClean="0"/>
              <a:t>       использовать  эту поделку?</a:t>
            </a:r>
          </a:p>
          <a:p>
            <a:r>
              <a:rPr lang="ru-RU" sz="1400" dirty="0" smtClean="0"/>
              <a:t>Ребята, можете </a:t>
            </a:r>
            <a:r>
              <a:rPr lang="ru-RU" sz="1400" dirty="0"/>
              <a:t>подарить </a:t>
            </a:r>
            <a:r>
              <a:rPr lang="ru-RU" sz="1400" dirty="0" smtClean="0"/>
              <a:t>свои </a:t>
            </a:r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поделки родным и близким.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824" y="1196752"/>
            <a:ext cx="3827068" cy="4680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1767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2735</TotalTime>
  <Words>584</Words>
  <Application>Microsoft Office PowerPoint</Application>
  <PresentationFormat>Экран 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Грань</vt:lpstr>
      <vt:lpstr> «Подснежник»</vt:lpstr>
      <vt:lpstr>Пояснительная записка</vt:lpstr>
      <vt:lpstr>Организационный момент  «Подснежник» </vt:lpstr>
      <vt:lpstr>Изготовление стебелька «Подснежника»  </vt:lpstr>
      <vt:lpstr>Сборка «Подснежника»</vt:lpstr>
      <vt:lpstr>Сборка «Подснежника»</vt:lpstr>
      <vt:lpstr>Заключительный этап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Мастер–класс по ажурному плетению из фольги « Зимний букет»</dc:title>
  <dc:creator>Антонио</dc:creator>
  <cp:lastModifiedBy>Администратор</cp:lastModifiedBy>
  <cp:revision>204</cp:revision>
  <dcterms:created xsi:type="dcterms:W3CDTF">2015-11-24T18:26:30Z</dcterms:created>
  <dcterms:modified xsi:type="dcterms:W3CDTF">2018-11-30T07:24:41Z</dcterms:modified>
</cp:coreProperties>
</file>