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74" r:id="rId4"/>
    <p:sldId id="275" r:id="rId5"/>
    <p:sldId id="272" r:id="rId6"/>
    <p:sldId id="279" r:id="rId7"/>
    <p:sldId id="257" r:id="rId8"/>
    <p:sldId id="258" r:id="rId9"/>
    <p:sldId id="259" r:id="rId10"/>
    <p:sldId id="280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72" autoAdjust="0"/>
    <p:restoredTop sz="94660"/>
  </p:normalViewPr>
  <p:slideViewPr>
    <p:cSldViewPr>
      <p:cViewPr>
        <p:scale>
          <a:sx n="70" d="100"/>
          <a:sy n="70" d="100"/>
        </p:scale>
        <p:origin x="-135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AFEEE21-EB77-491E-8091-A8CA6F78C16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256E924-3716-417A-8272-FBCF8E031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2000241"/>
            <a:ext cx="8033546" cy="178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Защитники Отечества</a:t>
            </a:r>
            <a:br>
              <a:rPr lang="ru-RU" sz="4000" dirty="0" smtClean="0"/>
            </a:br>
            <a:r>
              <a:rPr lang="ru-RU" sz="4000" dirty="0" smtClean="0"/>
              <a:t>(пересказ рассказа Л.Кассиля «Сестра»)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1143000"/>
            <a:ext cx="3043230" cy="5714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Book Antiqua" pitchFamily="18" charset="0"/>
              </a:rPr>
              <a:t>3 часть</a:t>
            </a:r>
            <a:endParaRPr lang="ru-RU" b="1" i="1" dirty="0">
              <a:latin typeface="Book Antiqua" pitchFamily="18" charset="0"/>
            </a:endParaRPr>
          </a:p>
        </p:txBody>
      </p:sp>
      <p:pic>
        <p:nvPicPr>
          <p:cNvPr id="7170" name="Picture 2" descr="C:\Users\User\Desktop\над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5929354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1052736"/>
            <a:ext cx="2973502" cy="376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 </a:t>
            </a:r>
            <a:r>
              <a:rPr lang="ru-RU" b="1" i="1" dirty="0" smtClean="0">
                <a:latin typeface="Book Antiqua" pitchFamily="18" charset="0"/>
              </a:rPr>
              <a:t>часть</a:t>
            </a:r>
            <a:endParaRPr lang="ru-RU" b="1" i="1" dirty="0">
              <a:latin typeface="Book Antiqua" pitchFamily="18" charset="0"/>
            </a:endParaRPr>
          </a:p>
        </p:txBody>
      </p:sp>
      <p:pic>
        <p:nvPicPr>
          <p:cNvPr id="6146" name="Picture 2" descr="C:\Users\User\Desktop\спас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215105" cy="500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57752" y="1143000"/>
            <a:ext cx="3829048" cy="1000116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Марат Иванович Самсонов -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советский и российский живописец, баталист, художественный руководитель Студии военных художников имени М. Б. </a:t>
            </a:r>
            <a:r>
              <a:rPr lang="ru-RU" sz="1800" dirty="0" err="1" smtClean="0"/>
              <a:t>Грекова</a:t>
            </a:r>
            <a:r>
              <a:rPr lang="ru-RU" sz="1800" dirty="0" smtClean="0"/>
              <a:t>. Академик РАХ.</a:t>
            </a:r>
            <a:br>
              <a:rPr lang="ru-RU" sz="1800" dirty="0" smtClean="0"/>
            </a:br>
            <a:r>
              <a:rPr lang="ru-RU" sz="1800" dirty="0" smtClean="0"/>
              <a:t>(22.03. 1925 г. - 07.01. 2013 г.)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 descr="C:\Users\User\Desktop\Самсоно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407196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196752"/>
            <a:ext cx="6059016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сестр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642918"/>
            <a:ext cx="7643866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908720"/>
            <a:ext cx="4031308" cy="2377404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latin typeface="+mn-lt"/>
              </a:rPr>
              <a:t>Лев Абрамович Кассиль –</a:t>
            </a:r>
            <a:br>
              <a:rPr lang="ru-RU" sz="1800" b="1" i="1" dirty="0" smtClean="0">
                <a:latin typeface="+mn-lt"/>
              </a:rPr>
            </a:br>
            <a:r>
              <a:rPr lang="ru-RU" sz="1800" b="1" i="1" dirty="0" smtClean="0">
                <a:latin typeface="+mn-lt"/>
              </a:rPr>
              <a:t>известный советский писатель</a:t>
            </a:r>
            <a:br>
              <a:rPr lang="ru-RU" sz="1800" b="1" i="1" dirty="0" smtClean="0">
                <a:latin typeface="+mn-lt"/>
              </a:rPr>
            </a:br>
            <a:r>
              <a:rPr lang="ru-RU" sz="1800" b="1" i="1" dirty="0" smtClean="0">
                <a:latin typeface="+mn-lt"/>
              </a:rPr>
              <a:t>(1905 – 1970)</a:t>
            </a:r>
            <a:endParaRPr lang="ru-RU" sz="1800" b="1" i="1" dirty="0">
              <a:latin typeface="+mn-lt"/>
            </a:endParaRPr>
          </a:p>
        </p:txBody>
      </p:sp>
      <p:pic>
        <p:nvPicPr>
          <p:cNvPr id="3074" name="Picture 2" descr="C:\Users\User\Downloads\Лев_Касил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3654938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052736"/>
            <a:ext cx="6563072" cy="648072"/>
          </a:xfrm>
        </p:spPr>
        <p:txBody>
          <a:bodyPr>
            <a:noAutofit/>
          </a:bodyPr>
          <a:lstStyle/>
          <a:p>
            <a:endParaRPr lang="ru-RU" sz="3600" b="1" i="1" dirty="0"/>
          </a:p>
        </p:txBody>
      </p:sp>
      <p:pic>
        <p:nvPicPr>
          <p:cNvPr id="4098" name="Picture 2" descr="C:\Users\User\Downloads\img_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8215370" cy="5788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                              СЕСТРА</a:t>
            </a:r>
          </a:p>
          <a:p>
            <a:pPr>
              <a:buNone/>
            </a:pPr>
            <a:r>
              <a:rPr lang="ru-RU" sz="1800" dirty="0" smtClean="0"/>
              <a:t>            Пошел в опасный бой боец Иван Котлов. Ударила Ивана фашистская пуля. Руку пробила и в грудь попала. Упал Иван. А товарищи бойцы далеко вперед ушли, врага гнать. Лежит Иван один в снегу. Рука болит, дышать трудно—пуля в груди мешает. Лежит и думает: «Конец мой приходит. Умру сейчас». И глаза закрыл. И думать перестал.</a:t>
            </a:r>
          </a:p>
          <a:p>
            <a:pPr>
              <a:buNone/>
            </a:pPr>
            <a:r>
              <a:rPr lang="ru-RU" sz="1800" dirty="0" smtClean="0"/>
              <a:t>             Вдруг слышит: кто-то тихонько его трогает. Стал Иван глаза открывать, да не так-то легко это. Смерзлись ресницы. Вот один глаз открыл, потом — другой. Видит: подползла к нему девушка, на сумке красный крест, — медицинская сестра из отряда. Вынимает из сумки бинт и начинает перевязывать рану — осторожно, так, чтобы не больно.         «Кругом бой, а она приползла», — подумал Иван и спросил:</a:t>
            </a:r>
          </a:p>
          <a:p>
            <a:pPr>
              <a:buNone/>
            </a:pPr>
            <a:r>
              <a:rPr lang="ru-RU" sz="1800" dirty="0" smtClean="0"/>
              <a:t>      —    Умру?</a:t>
            </a:r>
          </a:p>
          <a:p>
            <a:pPr>
              <a:buNone/>
            </a:pPr>
            <a:r>
              <a:rPr lang="ru-RU" sz="1800" dirty="0" smtClean="0"/>
              <a:t>      —    Будете жить, товарищ. Я вас сейчас перевяжу.</a:t>
            </a:r>
          </a:p>
          <a:p>
            <a:pPr>
              <a:buNone/>
            </a:pPr>
            <a:r>
              <a:rPr lang="ru-RU" sz="1800" dirty="0" smtClean="0"/>
              <a:t>      —  Спасибо, сестрица! — говорит Иван Котлов.— Дозвольте узнать, как вас зовут.</a:t>
            </a:r>
          </a:p>
          <a:p>
            <a:pPr>
              <a:buNone/>
            </a:pPr>
            <a:r>
              <a:rPr lang="ru-RU" sz="1800" dirty="0" smtClean="0"/>
              <a:t>      —    Надя зовут,— отвечает.— Надя Балашова.</a:t>
            </a:r>
          </a:p>
          <a:p>
            <a:pPr>
              <a:buNone/>
            </a:pPr>
            <a:r>
              <a:rPr lang="ru-RU" sz="1800" dirty="0" smtClean="0"/>
              <a:t>             Перевязала она раненого, взяла его винтовку, обхватила Ивана </a:t>
            </a:r>
            <a:r>
              <a:rPr lang="ru-RU" sz="1800" dirty="0" err="1" smtClean="0"/>
              <a:t>Котлова</a:t>
            </a:r>
            <a:r>
              <a:rPr lang="ru-RU" sz="1800" smtClean="0"/>
              <a:t> </a:t>
            </a:r>
            <a:r>
              <a:rPr lang="ru-RU" sz="1800" smtClean="0"/>
              <a:t>рукой </a:t>
            </a:r>
            <a:r>
              <a:rPr lang="ru-RU" sz="1800" dirty="0" smtClean="0"/>
              <a:t>и потащила в безопасное место. Фашисты по ней стреляют, а она знай себе ползет и раненого тащит. Маленькая, а сильная. И ничего не боится. Так и спасла она Ивана </a:t>
            </a:r>
            <a:r>
              <a:rPr lang="ru-RU" sz="1800" dirty="0" err="1" smtClean="0"/>
              <a:t>Котлова</a:t>
            </a:r>
            <a:r>
              <a:rPr lang="ru-RU" sz="1800" dirty="0" smtClean="0"/>
              <a:t>. Славная подружка, храбрая девушка Надя Балашова!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96752"/>
            <a:ext cx="6624736" cy="8640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Book Antiqua" pitchFamily="18" charset="0"/>
                <a:ea typeface="Batang" pitchFamily="18" charset="-127"/>
              </a:rPr>
              <a:t>План пересказа</a:t>
            </a:r>
            <a:endParaRPr lang="ru-RU" b="1" i="1" dirty="0">
              <a:latin typeface="Book Antiqua" pitchFamily="18" charset="0"/>
              <a:ea typeface="Batang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Ранение солдата Ивана </a:t>
            </a:r>
            <a:r>
              <a:rPr lang="ru-RU" dirty="0" err="1" smtClean="0"/>
              <a:t>Котлова</a:t>
            </a:r>
            <a:endParaRPr lang="ru-RU" dirty="0" smtClean="0"/>
          </a:p>
          <a:p>
            <a:pPr lvl="0"/>
            <a:r>
              <a:rPr lang="ru-RU" dirty="0" smtClean="0"/>
              <a:t>Девушка пришла на помощь</a:t>
            </a:r>
          </a:p>
          <a:p>
            <a:pPr lvl="0"/>
            <a:r>
              <a:rPr lang="ru-RU" dirty="0" smtClean="0"/>
              <a:t>Знакомство</a:t>
            </a:r>
          </a:p>
          <a:p>
            <a:pPr lvl="0"/>
            <a:r>
              <a:rPr lang="ru-RU" dirty="0" smtClean="0"/>
              <a:t>Надя спасла раненого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1143000"/>
            <a:ext cx="3114668" cy="35717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Book Antiqua" pitchFamily="18" charset="0"/>
                <a:ea typeface="Batang" pitchFamily="18" charset="-127"/>
              </a:rPr>
              <a:t>1 часть</a:t>
            </a:r>
            <a:endParaRPr lang="ru-RU" b="1" i="1" dirty="0">
              <a:latin typeface="Book Antiqua" pitchFamily="18" charset="0"/>
              <a:ea typeface="Batang" pitchFamily="18" charset="-127"/>
            </a:endParaRPr>
          </a:p>
        </p:txBody>
      </p:sp>
      <p:pic>
        <p:nvPicPr>
          <p:cNvPr id="5122" name="Picture 2" descr="C:\Users\User\Downloads\file1_html_m63450cb4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71744"/>
            <a:ext cx="7000924" cy="3143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1143000"/>
            <a:ext cx="3043230" cy="64292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Book Antiqua" pitchFamily="18" charset="0"/>
              </a:rPr>
              <a:t>2 часть</a:t>
            </a:r>
            <a:endParaRPr lang="ru-RU" b="1" i="1" dirty="0">
              <a:latin typeface="Book Antiqua" pitchFamily="18" charset="0"/>
            </a:endParaRPr>
          </a:p>
        </p:txBody>
      </p:sp>
      <p:pic>
        <p:nvPicPr>
          <p:cNvPr id="5" name="Picture 2" descr="C:\Users\User\Downloads\img_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57364"/>
            <a:ext cx="7286676" cy="47164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503</TotalTime>
  <Words>55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Защитники Отечества (пересказ рассказа Л.Кассиля «Сестра»)</vt:lpstr>
      <vt:lpstr>      Марат Иванович Самсонов -  советский и российский живописец, баталист, художественный руководитель Студии военных художников имени М. Б. Грекова. Академик РАХ. (22.03. 1925 г. - 07.01. 2013 г.)  </vt:lpstr>
      <vt:lpstr>Слайд 3</vt:lpstr>
      <vt:lpstr>Лев Абрамович Кассиль – известный советский писатель (1905 – 1970)</vt:lpstr>
      <vt:lpstr>Слайд 5</vt:lpstr>
      <vt:lpstr>Слайд 6</vt:lpstr>
      <vt:lpstr>План пересказа</vt:lpstr>
      <vt:lpstr>1 часть</vt:lpstr>
      <vt:lpstr>2 часть</vt:lpstr>
      <vt:lpstr>3 часть</vt:lpstr>
      <vt:lpstr>4 часть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«Геном человека»</dc:title>
  <dc:creator>HP</dc:creator>
  <cp:lastModifiedBy>User</cp:lastModifiedBy>
  <cp:revision>64</cp:revision>
  <dcterms:created xsi:type="dcterms:W3CDTF">2016-10-09T20:07:54Z</dcterms:created>
  <dcterms:modified xsi:type="dcterms:W3CDTF">2022-02-13T09:35:28Z</dcterms:modified>
</cp:coreProperties>
</file>