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1"/>
  </p:sldMasterIdLst>
  <p:notesMasterIdLst>
    <p:notesMasterId r:id="rId10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1448790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4" name="Shape 7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1" name="Shape 11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457200" y="751679"/>
            <a:ext cx="8229600" cy="4012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4572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ubTitle" idx="1"/>
          </p:nvPr>
        </p:nvSpPr>
        <p:spPr>
          <a:xfrm>
            <a:off x="457200" y="4955189"/>
            <a:ext cx="8229600" cy="1643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48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11" name="Shape 11"/>
          <p:cNvCxnSpPr/>
          <p:nvPr/>
        </p:nvCxnSpPr>
        <p:spPr>
          <a:xfrm>
            <a:off x="457200" y="548639"/>
            <a:ext cx="8229600" cy="0"/>
          </a:xfrm>
          <a:prstGeom prst="straightConnector1">
            <a:avLst/>
          </a:prstGeom>
          <a:noFill/>
          <a:ln w="57150" cap="flat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Shape 12"/>
          <p:cNvCxnSpPr/>
          <p:nvPr/>
        </p:nvCxnSpPr>
        <p:spPr>
          <a:xfrm>
            <a:off x="457200" y="4844510"/>
            <a:ext cx="8229600" cy="0"/>
          </a:xfrm>
          <a:prstGeom prst="straightConnector1">
            <a:avLst/>
          </a:prstGeom>
          <a:noFill/>
          <a:ln w="57150" cap="flat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>
                <a:solidFill>
                  <a:srgbClr val="DA0002"/>
                </a:solidFill>
              </a:defRPr>
            </a:lvl1pPr>
            <a:lvl2pPr rtl="0">
              <a:defRPr>
                <a:solidFill>
                  <a:srgbClr val="DA0002"/>
                </a:solidFill>
              </a:defRPr>
            </a:lvl2pPr>
            <a:lvl3pPr rtl="0">
              <a:defRPr>
                <a:solidFill>
                  <a:srgbClr val="DA0002"/>
                </a:solidFill>
              </a:defRPr>
            </a:lvl3pPr>
            <a:lvl4pPr rtl="0">
              <a:defRPr>
                <a:solidFill>
                  <a:srgbClr val="DA0002"/>
                </a:solidFill>
              </a:defRPr>
            </a:lvl4pPr>
            <a:lvl5pPr rtl="0">
              <a:defRPr>
                <a:solidFill>
                  <a:srgbClr val="DA0002"/>
                </a:solidFill>
              </a:defRPr>
            </a:lvl5pPr>
            <a:lvl6pPr rtl="0">
              <a:defRPr>
                <a:solidFill>
                  <a:srgbClr val="DA0002"/>
                </a:solidFill>
              </a:defRPr>
            </a:lvl6pPr>
            <a:lvl7pPr rtl="0">
              <a:defRPr>
                <a:solidFill>
                  <a:srgbClr val="DA0002"/>
                </a:solidFill>
              </a:defRPr>
            </a:lvl7pPr>
            <a:lvl8pPr rtl="0">
              <a:defRPr>
                <a:solidFill>
                  <a:srgbClr val="DA0002"/>
                </a:solidFill>
              </a:defRPr>
            </a:lvl8pPr>
            <a:lvl9pPr rtl="0">
              <a:defRPr>
                <a:solidFill>
                  <a:srgbClr val="DA0002"/>
                </a:solidFill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cxnSp>
        <p:nvCxnSpPr>
          <p:cNvPr id="16" name="Shape 16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>
            <a:solidFill>
              <a:srgbClr val="DA000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>
                <a:solidFill>
                  <a:srgbClr val="DA0002"/>
                </a:solidFill>
              </a:defRPr>
            </a:lvl1pPr>
            <a:lvl2pPr rtl="0">
              <a:defRPr>
                <a:solidFill>
                  <a:srgbClr val="DA0002"/>
                </a:solidFill>
              </a:defRPr>
            </a:lvl2pPr>
            <a:lvl3pPr rtl="0">
              <a:defRPr>
                <a:solidFill>
                  <a:srgbClr val="DA0002"/>
                </a:solidFill>
              </a:defRPr>
            </a:lvl3pPr>
            <a:lvl4pPr rtl="0">
              <a:defRPr>
                <a:solidFill>
                  <a:srgbClr val="DA0002"/>
                </a:solidFill>
              </a:defRPr>
            </a:lvl4pPr>
            <a:lvl5pPr rtl="0">
              <a:defRPr>
                <a:solidFill>
                  <a:srgbClr val="DA0002"/>
                </a:solidFill>
              </a:defRPr>
            </a:lvl5pPr>
            <a:lvl6pPr rtl="0">
              <a:defRPr>
                <a:solidFill>
                  <a:srgbClr val="DA0002"/>
                </a:solidFill>
              </a:defRPr>
            </a:lvl6pPr>
            <a:lvl7pPr rtl="0">
              <a:defRPr>
                <a:solidFill>
                  <a:srgbClr val="DA0002"/>
                </a:solidFill>
              </a:defRPr>
            </a:lvl7pPr>
            <a:lvl8pPr rtl="0">
              <a:defRPr>
                <a:solidFill>
                  <a:srgbClr val="DA0002"/>
                </a:solidFill>
              </a:defRPr>
            </a:lvl8pPr>
            <a:lvl9pPr rtl="0">
              <a:defRPr>
                <a:solidFill>
                  <a:srgbClr val="DA0002"/>
                </a:solidFill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cxnSp>
        <p:nvCxnSpPr>
          <p:cNvPr id="21" name="Shape 21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>
            <a:solidFill>
              <a:srgbClr val="DA000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>
                <a:solidFill>
                  <a:schemeClr val="accent1"/>
                </a:solidFill>
              </a:defRPr>
            </a:lvl1pPr>
            <a:lvl2pPr rtl="0">
              <a:defRPr>
                <a:solidFill>
                  <a:schemeClr val="accent1"/>
                </a:solidFill>
              </a:defRPr>
            </a:lvl2pPr>
            <a:lvl3pPr rtl="0">
              <a:defRPr>
                <a:solidFill>
                  <a:schemeClr val="accent1"/>
                </a:solidFill>
              </a:defRPr>
            </a:lvl3pPr>
            <a:lvl4pPr rtl="0">
              <a:defRPr>
                <a:solidFill>
                  <a:schemeClr val="accent1"/>
                </a:solidFill>
              </a:defRPr>
            </a:lvl4pPr>
            <a:lvl5pPr rtl="0">
              <a:defRPr>
                <a:solidFill>
                  <a:schemeClr val="accent1"/>
                </a:solidFill>
              </a:defRPr>
            </a:lvl5pPr>
            <a:lvl6pPr rtl="0">
              <a:defRPr>
                <a:solidFill>
                  <a:schemeClr val="accent1"/>
                </a:solidFill>
              </a:defRPr>
            </a:lvl6pPr>
            <a:lvl7pPr rtl="0">
              <a:defRPr>
                <a:solidFill>
                  <a:schemeClr val="accent1"/>
                </a:solidFill>
              </a:defRPr>
            </a:lvl7pPr>
            <a:lvl8pPr rtl="0">
              <a:defRPr>
                <a:solidFill>
                  <a:schemeClr val="accent1"/>
                </a:solidFill>
              </a:defRPr>
            </a:lvl8pPr>
            <a:lvl9pPr rtl="0"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cxnSp>
        <p:nvCxnSpPr>
          <p:cNvPr id="24" name="Shape 24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27" name="Shape 27"/>
          <p:cNvCxnSpPr/>
          <p:nvPr/>
        </p:nvCxnSpPr>
        <p:spPr>
          <a:xfrm>
            <a:off x="457200" y="5757014"/>
            <a:ext cx="8229600" cy="0"/>
          </a:xfrm>
          <a:prstGeom prst="straightConnector1">
            <a:avLst/>
          </a:prstGeom>
          <a:noFill/>
          <a:ln w="50800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hape 29"/>
          <p:cNvCxnSpPr/>
          <p:nvPr/>
        </p:nvCxnSpPr>
        <p:spPr>
          <a:xfrm>
            <a:off x="457200" y="150852"/>
            <a:ext cx="8229600" cy="0"/>
          </a:xfrm>
          <a:prstGeom prst="straightConnector1">
            <a:avLst/>
          </a:prstGeom>
          <a:noFill/>
          <a:ln w="50800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7" name="Shape 7"/>
          <p:cNvCxnSpPr/>
          <p:nvPr/>
        </p:nvCxnSpPr>
        <p:spPr>
          <a:xfrm>
            <a:off x="457200" y="6697679"/>
            <a:ext cx="8229600" cy="0"/>
          </a:xfrm>
          <a:prstGeom prst="straightConnector1">
            <a:avLst/>
          </a:prstGeom>
          <a:noFill/>
          <a:ln w="50800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Shape 46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4427537" y="1816100"/>
            <a:ext cx="4716461" cy="4000499"/>
          </a:xfrm>
          <a:prstGeom prst="rect">
            <a:avLst/>
          </a:prstGeom>
        </p:spPr>
      </p:pic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800" b="0" i="1" u="none" strike="noStrike" cap="none" baseline="0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  <a:t>1. Упражнения для улучшения мозгового кровообращения</a:t>
            </a:r>
            <a:r>
              <a:rPr lang="en-US" sz="4000" b="0" i="0" u="none" strike="noStrike" cap="none" baseline="0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88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Arial"/>
              <a:buNone/>
            </a:pPr>
            <a:r>
              <a:rPr lang="en-US" sz="4400" b="0" i="0" u="none" strike="noStrike" cap="none" baseline="0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«Наклоны головы»</a:t>
            </a:r>
          </a:p>
          <a:p>
            <a:endParaRPr/>
          </a:p>
          <a:p>
            <a:pPr marL="0" marR="0" lvl="0" indent="0" algn="just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ct val="74999"/>
              <a:buFont typeface="Arial"/>
              <a:buChar char="•"/>
            </a:pPr>
            <a:r>
              <a:rPr lang="en-US" sz="4000" b="0" i="0" u="none" strike="noStrike" cap="none" baseline="0">
                <a:solidFill>
                  <a:srgbClr val="800080"/>
                </a:solidFill>
                <a:latin typeface="Arial"/>
                <a:ea typeface="Arial"/>
                <a:cs typeface="Arial"/>
                <a:sym typeface="Arial"/>
              </a:rPr>
              <a:t>Вперед – назад</a:t>
            </a:r>
          </a:p>
          <a:p>
            <a:endParaRPr/>
          </a:p>
          <a:p>
            <a:pPr marL="0" marR="0" lvl="0" indent="0" algn="just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ct val="74999"/>
              <a:buFont typeface="Arial"/>
              <a:buChar char="•"/>
            </a:pPr>
            <a:r>
              <a:rPr lang="en-US" sz="4000" b="0" i="0" u="none" strike="noStrike" cap="none" baseline="0">
                <a:solidFill>
                  <a:srgbClr val="800080"/>
                </a:solidFill>
                <a:latin typeface="Arial"/>
                <a:ea typeface="Arial"/>
                <a:cs typeface="Arial"/>
                <a:sym typeface="Arial"/>
              </a:rPr>
              <a:t>Вправо - влево</a:t>
            </a:r>
          </a:p>
        </p:txBody>
      </p:sp>
      <p:pic>
        <p:nvPicPr>
          <p:cNvPr id="2" name="-_Do_chego_doshel_progres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Shape 60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508625" y="2205036"/>
            <a:ext cx="2276475" cy="3384549"/>
          </a:xfrm>
          <a:prstGeom prst="rect">
            <a:avLst/>
          </a:prstGeom>
        </p:spPr>
      </p:pic>
      <p:pic>
        <p:nvPicPr>
          <p:cNvPr id="61" name="Shape 61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258887" y="2492375"/>
            <a:ext cx="2528887" cy="3025775"/>
          </a:xfrm>
          <a:prstGeom prst="rect">
            <a:avLst/>
          </a:prstGeom>
        </p:spPr>
      </p:pic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0" y="321100"/>
            <a:ext cx="9144000" cy="129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800" b="0" i="1" u="none" strike="noStrike" cap="none" baseline="0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  <a:t>3. Упражнения для снятия утомления </a:t>
            </a:r>
            <a:br>
              <a:rPr lang="en-US" sz="3800" b="0" i="1" u="none" strike="noStrike" cap="none" baseline="0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800" b="0" i="1" u="none" strike="noStrike" cap="none" baseline="0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  <a:t>с плечевого пояса и рук</a:t>
            </a:r>
            <a:r>
              <a:rPr lang="en-US" sz="36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1042987" y="5805487"/>
            <a:ext cx="3455986" cy="71913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Arial"/>
              <a:buNone/>
            </a:pPr>
            <a:r>
              <a:rPr lang="en-US" sz="3200" b="0" i="0" u="none" strike="noStrike" cap="none" baseline="0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«Рывки руками»</a:t>
            </a:r>
          </a:p>
        </p:txBody>
      </p:sp>
      <p:sp>
        <p:nvSpPr>
          <p:cNvPr id="64" name="Shape 64"/>
          <p:cNvSpPr txBox="1"/>
          <p:nvPr/>
        </p:nvSpPr>
        <p:spPr>
          <a:xfrm>
            <a:off x="4643437" y="5661025"/>
            <a:ext cx="4140199" cy="10667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200" b="0" i="0" u="none" strike="noStrike" cap="none" baseline="0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«Сжимание</a:t>
            </a:r>
            <a:br>
              <a:rPr lang="en-US" sz="3200" b="0" i="0" u="none" strike="noStrike" cap="none" baseline="0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0" i="0" u="none" strike="noStrike" cap="none" baseline="0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кисти в кулак»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Shape 6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700336" y="2708275"/>
            <a:ext cx="5159375" cy="3776662"/>
          </a:xfrm>
          <a:prstGeom prst="rect">
            <a:avLst/>
          </a:prstGeom>
        </p:spPr>
      </p:pic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4000" b="0" i="1" u="none" strike="noStrike" cap="none" baseline="0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  <a:t>4. Упражнение для снятия напряжения с мышц туловища</a:t>
            </a:r>
            <a:r>
              <a:rPr lang="en-US" sz="4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2124075" y="2205036"/>
            <a:ext cx="4751387" cy="7207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Arial"/>
              <a:buNone/>
            </a:pPr>
            <a:r>
              <a:rPr lang="en-US" sz="3200" b="1" i="0" u="none" strike="noStrike" cap="none" baseline="0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«Наклоны в сторону»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xfrm>
            <a:off x="107950" y="2276475"/>
            <a:ext cx="5976936" cy="9207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4000" b="1" i="0" u="none" strike="noStrike" cap="none" baseline="0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«Вращение глазами»</a:t>
            </a:r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179386" y="3284537"/>
            <a:ext cx="5545137" cy="23050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ct val="70312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
</a:t>
            </a:r>
            <a:r>
              <a:rPr lang="en-US" sz="3000" b="1" i="0" u="none" strike="noStrike" cap="none" baseline="0">
                <a:solidFill>
                  <a:srgbClr val="660066"/>
                </a:solidFill>
                <a:latin typeface="Arial"/>
                <a:ea typeface="Arial"/>
                <a:cs typeface="Arial"/>
                <a:sym typeface="Arial"/>
              </a:rPr>
              <a:t>по часовой стрелке </a:t>
            </a:r>
          </a:p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ct val="75000"/>
              <a:buFont typeface="Arial"/>
              <a:buChar char="•"/>
            </a:pPr>
            <a:r>
              <a:rPr lang="en-US" sz="3000" b="1" i="0" u="none" strike="noStrike" cap="none" baseline="0">
                <a:solidFill>
                  <a:srgbClr val="660066"/>
                </a:solidFill>
                <a:latin typeface="Arial"/>
                <a:ea typeface="Arial"/>
                <a:cs typeface="Arial"/>
                <a:sym typeface="Arial"/>
              </a:rPr>
              <a:t>против часовой стрелки</a:t>
            </a:r>
          </a:p>
          <a:p>
            <a:endParaRPr/>
          </a:p>
        </p:txBody>
      </p:sp>
      <p:sp>
        <p:nvSpPr>
          <p:cNvPr id="78" name="Shape 78"/>
          <p:cNvSpPr txBox="1"/>
          <p:nvPr/>
        </p:nvSpPr>
        <p:spPr>
          <a:xfrm>
            <a:off x="457200" y="457200"/>
            <a:ext cx="8229600" cy="88423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4400" b="0" i="1" u="none" strike="noStrike" cap="none" baseline="0">
                <a:solidFill>
                  <a:srgbClr val="990099"/>
                </a:solidFill>
                <a:latin typeface="Arial"/>
                <a:ea typeface="Arial"/>
                <a:cs typeface="Arial"/>
                <a:sym typeface="Arial"/>
              </a:rPr>
              <a:t>5. Упражнения для глаз</a:t>
            </a:r>
            <a:r>
              <a:rPr lang="en-US" sz="4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pic>
        <p:nvPicPr>
          <p:cNvPr id="79" name="Shape 7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580062" y="2133600"/>
            <a:ext cx="3333750" cy="3409950"/>
          </a:xfrm>
          <a:prstGeom prst="rect">
            <a:avLst/>
          </a:prstGeom>
        </p:spPr>
      </p:pic>
      <p:pic>
        <p:nvPicPr>
          <p:cNvPr id="80" name="Shape 80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580062" y="2133600"/>
            <a:ext cx="3306761" cy="3382962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title"/>
          </p:nvPr>
        </p:nvSpPr>
        <p:spPr>
          <a:xfrm>
            <a:off x="281850" y="804262"/>
            <a:ext cx="8229600" cy="1371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4400" b="1" i="0" u="none" strike="noStrike" cap="none" baseline="0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«Пальчик»</a:t>
            </a:r>
          </a:p>
        </p:txBody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395287" y="3068636"/>
            <a:ext cx="3743324" cy="12969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Arial"/>
              <a:buNone/>
            </a:pPr>
            <a:r>
              <a:rPr lang="en-US" sz="3200" b="1" i="0" u="none" strike="noStrike" cap="none" baseline="0">
                <a:solidFill>
                  <a:srgbClr val="660066"/>
                </a:solidFill>
                <a:latin typeface="Arial"/>
                <a:ea typeface="Arial"/>
                <a:cs typeface="Arial"/>
                <a:sym typeface="Arial"/>
              </a:rPr>
              <a:t>Приближайте и</a:t>
            </a:r>
          </a:p>
          <a:p>
            <a:pPr marL="0" marR="0" lvl="0" indent="0" algn="l" rtl="0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Arial"/>
              <a:buNone/>
            </a:pPr>
            <a:r>
              <a:rPr lang="en-US" sz="1400" b="1" i="0" u="none" strike="noStrike" cap="none" baseline="0">
                <a:solidFill>
                  <a:srgbClr val="66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0" u="none" strike="noStrike" cap="none" baseline="0">
                <a:solidFill>
                  <a:srgbClr val="660066"/>
                </a:solidFill>
                <a:latin typeface="Arial"/>
                <a:ea typeface="Arial"/>
                <a:cs typeface="Arial"/>
                <a:sym typeface="Arial"/>
              </a:rPr>
              <a:t>отводите палец </a:t>
            </a:r>
          </a:p>
          <a:p>
            <a:endParaRPr/>
          </a:p>
        </p:txBody>
      </p:sp>
      <p:pic>
        <p:nvPicPr>
          <p:cNvPr id="87" name="Shape 87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003800" y="1700211"/>
            <a:ext cx="3406775" cy="3816349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title"/>
          </p:nvPr>
        </p:nvSpPr>
        <p:spPr>
          <a:xfrm>
            <a:off x="323850" y="836612"/>
            <a:ext cx="8229600" cy="1371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4400" b="1" i="0" u="none" strike="noStrike" cap="none" baseline="0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«Во все стороны»</a:t>
            </a:r>
          </a:p>
        </p:txBody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395287" y="2852736"/>
            <a:ext cx="4330700" cy="19446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Arial"/>
              <a:buNone/>
            </a:pPr>
            <a:r>
              <a:rPr lang="en-US" sz="3200" b="1" i="0" u="none" strike="noStrike" cap="none" baseline="0">
                <a:solidFill>
                  <a:srgbClr val="660066"/>
                </a:solidFill>
                <a:latin typeface="Arial"/>
                <a:ea typeface="Arial"/>
                <a:cs typeface="Arial"/>
                <a:sym typeface="Arial"/>
              </a:rPr>
              <a:t>Двигайте глазами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ct val="75520"/>
              <a:buFont typeface="Arial"/>
              <a:buChar char="•"/>
            </a:pPr>
            <a:r>
              <a:rPr lang="en-US" sz="3200" b="1" i="0" u="none" strike="noStrike" cap="none" baseline="0">
                <a:solidFill>
                  <a:srgbClr val="660066"/>
                </a:solidFill>
                <a:latin typeface="Arial"/>
                <a:ea typeface="Arial"/>
                <a:cs typeface="Arial"/>
                <a:sym typeface="Arial"/>
              </a:rPr>
              <a:t>вверх-вниз</a:t>
            </a:r>
          </a:p>
          <a:p>
            <a: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ct val="75520"/>
              <a:buFont typeface="Arial"/>
              <a:buChar char="•"/>
            </a:pPr>
            <a:r>
              <a:rPr lang="en-US" sz="3200" b="1" i="0" u="none" strike="noStrike" cap="none" baseline="0">
                <a:solidFill>
                  <a:srgbClr val="660066"/>
                </a:solidFill>
                <a:latin typeface="Arial"/>
                <a:ea typeface="Arial"/>
                <a:cs typeface="Arial"/>
                <a:sym typeface="Arial"/>
              </a:rPr>
              <a:t>вправо-влево</a:t>
            </a:r>
          </a:p>
        </p:txBody>
      </p:sp>
      <p:pic>
        <p:nvPicPr>
          <p:cNvPr id="94" name="Shape 94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292725" y="2420936"/>
            <a:ext cx="3308349" cy="3384550"/>
          </a:xfrm>
          <a:prstGeom prst="rect">
            <a:avLst/>
          </a:prstGeom>
        </p:spPr>
      </p:pic>
      <p:pic>
        <p:nvPicPr>
          <p:cNvPr id="95" name="Shape 95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5292725" y="2420936"/>
            <a:ext cx="3308349" cy="338455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xfrm>
            <a:off x="423162" y="864187"/>
            <a:ext cx="3959100" cy="1371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4400" b="1" i="0" u="none" strike="noStrike" cap="none" baseline="0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«Кто там?»</a:t>
            </a:r>
          </a:p>
        </p:txBody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107950" y="2997200"/>
            <a:ext cx="5148262" cy="16557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ct val="74404"/>
              <a:buFont typeface="Arial"/>
              <a:buChar char="•"/>
            </a:pPr>
            <a:r>
              <a:rPr lang="en-US" sz="2800" b="1" i="0" u="none" strike="noStrike" cap="none" baseline="0">
                <a:solidFill>
                  <a:srgbClr val="660066"/>
                </a:solidFill>
                <a:latin typeface="Arial"/>
                <a:ea typeface="Arial"/>
                <a:cs typeface="Arial"/>
                <a:sym typeface="Arial"/>
              </a:rPr>
              <a:t>Зажмурьтесь посильнее</a:t>
            </a:r>
          </a:p>
          <a:p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ct val="74404"/>
              <a:buFont typeface="Arial"/>
              <a:buChar char="•"/>
            </a:pPr>
            <a:r>
              <a:rPr lang="en-US" sz="2800" b="1" i="0" u="none" strike="noStrike" cap="none" baseline="0">
                <a:solidFill>
                  <a:srgbClr val="660066"/>
                </a:solidFill>
                <a:latin typeface="Arial"/>
                <a:ea typeface="Arial"/>
                <a:cs typeface="Arial"/>
                <a:sym typeface="Arial"/>
              </a:rPr>
              <a:t>Широко  откройте глаза</a:t>
            </a:r>
          </a:p>
        </p:txBody>
      </p:sp>
      <p:pic>
        <p:nvPicPr>
          <p:cNvPr id="102" name="Shape 10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275262" y="1484312"/>
            <a:ext cx="3416299" cy="4224336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title"/>
          </p:nvPr>
        </p:nvSpPr>
        <p:spPr>
          <a:xfrm>
            <a:off x="457200" y="765175"/>
            <a:ext cx="8218487" cy="10636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4400" b="1" i="0" u="none" strike="noStrike" cap="none" baseline="0">
                <a:solidFill>
                  <a:srgbClr val="FF0066"/>
                </a:solidFill>
                <a:latin typeface="Arial"/>
                <a:ea typeface="Arial"/>
                <a:cs typeface="Arial"/>
                <a:sym typeface="Arial"/>
              </a:rPr>
              <a:t>«Моргание»</a:t>
            </a:r>
          </a:p>
        </p:txBody>
      </p:sp>
      <p:pic>
        <p:nvPicPr>
          <p:cNvPr id="108" name="Shape 108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771775" y="2133600"/>
            <a:ext cx="3394074" cy="426085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Theme">
  <a:themeElements>
    <a:clrScheme name="Custom 218">
      <a:dk1>
        <a:srgbClr val="000000"/>
      </a:dk1>
      <a:lt1>
        <a:srgbClr val="FFFFFF"/>
      </a:lt1>
      <a:dk2>
        <a:srgbClr val="5B595A"/>
      </a:dk2>
      <a:lt2>
        <a:srgbClr val="CFD4D4"/>
      </a:lt2>
      <a:accent1>
        <a:srgbClr val="CC0202"/>
      </a:accent1>
      <a:accent2>
        <a:srgbClr val="228AFF"/>
      </a:accent2>
      <a:accent3>
        <a:srgbClr val="FBC82F"/>
      </a:accent3>
      <a:accent4>
        <a:srgbClr val="253E91"/>
      </a:accent4>
      <a:accent5>
        <a:srgbClr val="F68D0C"/>
      </a:accent5>
      <a:accent6>
        <a:srgbClr val="257E12"/>
      </a:accent6>
      <a:hlink>
        <a:srgbClr val="144C72"/>
      </a:hlink>
      <a:folHlink>
        <a:srgbClr val="8C9D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81</Words>
  <Application>Microsoft Office PowerPoint</Application>
  <PresentationFormat>Экран (4:3)</PresentationFormat>
  <Paragraphs>27</Paragraphs>
  <Slides>8</Slides>
  <Notes>8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Custom Theme</vt:lpstr>
      <vt:lpstr>1. Упражнения для улучшения мозгового кровообращения </vt:lpstr>
      <vt:lpstr>3. Упражнения для снятия утомления  с плечевого пояса и рук </vt:lpstr>
      <vt:lpstr>4. Упражнение для снятия напряжения с мышц туловища </vt:lpstr>
      <vt:lpstr>«Вращение глазами»</vt:lpstr>
      <vt:lpstr>«Пальчик»</vt:lpstr>
      <vt:lpstr>«Во все стороны»</vt:lpstr>
      <vt:lpstr>«Кто там?»</vt:lpstr>
      <vt:lpstr>«Моргание»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Физкультминутка для школьников средних и старших классов</dc:title>
  <cp:lastModifiedBy>Windows User</cp:lastModifiedBy>
  <cp:revision>3</cp:revision>
  <dcterms:modified xsi:type="dcterms:W3CDTF">2016-01-27T11:16:09Z</dcterms:modified>
</cp:coreProperties>
</file>