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77" r:id="rId4"/>
    <p:sldId id="282" r:id="rId5"/>
    <p:sldId id="259" r:id="rId6"/>
    <p:sldId id="276" r:id="rId7"/>
    <p:sldId id="279" r:id="rId8"/>
    <p:sldId id="260" r:id="rId9"/>
    <p:sldId id="264" r:id="rId10"/>
    <p:sldId id="267" r:id="rId11"/>
    <p:sldId id="269" r:id="rId12"/>
    <p:sldId id="271" r:id="rId13"/>
    <p:sldId id="272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38" autoAdjust="0"/>
  </p:normalViewPr>
  <p:slideViewPr>
    <p:cSldViewPr>
      <p:cViewPr>
        <p:scale>
          <a:sx n="64" d="100"/>
          <a:sy n="64" d="100"/>
        </p:scale>
        <p:origin x="-94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Учебно-исследовательский экологический проект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«Человек на земле»</a:t>
            </a: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«Новая жизнь упаковки»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348880"/>
            <a:ext cx="756084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51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бюджетное дошкольное образовательное учреждение детский сад «Медвежонок»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«весёлый зоопарк»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жира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340768"/>
            <a:ext cx="2376264" cy="2160240"/>
          </a:xfrm>
          <a:prstGeom prst="rect">
            <a:avLst/>
          </a:prstGeom>
        </p:spPr>
      </p:pic>
      <p:pic>
        <p:nvPicPr>
          <p:cNvPr id="9" name="Рисунок 8" descr="из киндеров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789040"/>
            <a:ext cx="4320480" cy="28803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4869160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Нам понадобятся: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пустые коробочки из-под «киндер» яиц;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цветной пластилин;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-доска для лепки и салфетка;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и фантазия.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7</a:t>
            </a:r>
            <a:endParaRPr lang="ru-RU" dirty="0"/>
          </a:p>
        </p:txBody>
      </p:sp>
      <p:pic>
        <p:nvPicPr>
          <p:cNvPr id="7172" name="Picture 4" descr="C:\Users\ВЛАДИМИР\Desktop\тая\IMG-abba4ad698a15b47531b9a5be91af6be-V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412776"/>
            <a:ext cx="237626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Подарок для   мамы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1556792"/>
            <a:ext cx="3403104" cy="69874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 На день рождения мамы мы с папой сделали крокусы из гофрированной бумаги, но подходящей вазочки не нашлось.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4088" y="4509120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И тогда мы придумали превратить обычный стаканчик из-под  йогурта в нарядную вазочку.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8</a:t>
            </a:r>
            <a:endParaRPr lang="ru-RU" dirty="0"/>
          </a:p>
        </p:txBody>
      </p:sp>
      <p:pic>
        <p:nvPicPr>
          <p:cNvPr id="8194" name="Picture 2" descr="C:\Users\ВЛАДИМИР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717032"/>
            <a:ext cx="1816400" cy="2636912"/>
          </a:xfrm>
          <a:prstGeom prst="rect">
            <a:avLst/>
          </a:prstGeom>
          <a:noFill/>
        </p:spPr>
      </p:pic>
      <p:pic>
        <p:nvPicPr>
          <p:cNvPr id="8195" name="Picture 3" descr="C:\Users\ВЛАДИМИР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2952750" cy="2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«Золотые руки моего папы»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Фото12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4104456" cy="2880320"/>
          </a:xfrm>
        </p:spPr>
      </p:pic>
      <p:pic>
        <p:nvPicPr>
          <p:cNvPr id="10" name="Рисунок 9" descr="Фото12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861048"/>
            <a:ext cx="2840736" cy="2514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4008" y="1844824"/>
            <a:ext cx="4104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Это не упаковка!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Это старые автомобильные шины, которые папа превратил в забавные украшения для нашего палисадника.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1124744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Заключение: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       Воплощая свои замыслы и идеи в различных поделках, сочетая элементы детской игры с элементами детского труда, мы оказываем влияние на развитие творческой инициативы и изобретательности наших ребят, формируем экологическую культуру, воспитываем  бережное отношение к общечеловеческим ценностям, а  главное - получаем удовольствие от совместного творчества!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6672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Спасибо  за внимание!</a:t>
            </a:r>
          </a:p>
          <a:p>
            <a:endParaRPr lang="ru-RU" sz="4800" dirty="0"/>
          </a:p>
        </p:txBody>
      </p:sp>
      <p:pic>
        <p:nvPicPr>
          <p:cNvPr id="5" name="Рисунок 4" descr="1458581631091_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412776"/>
            <a:ext cx="4896544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686800" cy="54006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Автор проекта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b="1" dirty="0" smtClean="0"/>
              <a:t>Никулина Валерия Евгеньевна</a:t>
            </a:r>
          </a:p>
          <a:p>
            <a:pPr algn="ctr">
              <a:buNone/>
            </a:pPr>
            <a:r>
              <a:rPr lang="ru-RU" b="1" dirty="0" smtClean="0"/>
              <a:t>(подготовительная </a:t>
            </a:r>
            <a:r>
              <a:rPr lang="ru-RU" b="1" dirty="0" smtClean="0"/>
              <a:t>группа) </a:t>
            </a:r>
          </a:p>
          <a:p>
            <a:pPr>
              <a:buNone/>
            </a:pPr>
            <a:r>
              <a:rPr lang="ru-RU" b="1" dirty="0" smtClean="0"/>
              <a:t>                             мама: </a:t>
            </a:r>
            <a:r>
              <a:rPr lang="ru-RU" b="1" dirty="0" err="1" smtClean="0"/>
              <a:t>Слинкина</a:t>
            </a:r>
            <a:r>
              <a:rPr lang="ru-RU" b="1" dirty="0" smtClean="0"/>
              <a:t> Виктория Александровна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   папа</a:t>
            </a:r>
            <a:r>
              <a:rPr lang="ru-RU" b="1" dirty="0" smtClean="0"/>
              <a:t>: </a:t>
            </a:r>
            <a:r>
              <a:rPr lang="ru-RU" b="1" dirty="0" smtClean="0"/>
              <a:t>Никулин Евгений Александрович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Образовательное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учреждение:</a:t>
            </a:r>
            <a:r>
              <a:rPr lang="ru-RU" b="1" dirty="0" smtClean="0"/>
              <a:t>           Муниципальное бюджетное дошкольное  </a:t>
            </a:r>
          </a:p>
          <a:p>
            <a:pPr algn="ctr">
              <a:buNone/>
            </a:pPr>
            <a:r>
              <a:rPr lang="ru-RU" b="1" dirty="0" smtClean="0"/>
              <a:t>                                   образовательное учреждение детский сад                     «Медвежонок»</a:t>
            </a:r>
          </a:p>
          <a:p>
            <a:pPr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ФИО руководителя:  </a:t>
            </a:r>
            <a:r>
              <a:rPr lang="ru-RU" b="1" dirty="0" err="1" smtClean="0"/>
              <a:t>Бахлыкова</a:t>
            </a:r>
            <a:r>
              <a:rPr lang="ru-RU" b="1" dirty="0" smtClean="0"/>
              <a:t> Надежда Сергеевна, </a:t>
            </a:r>
          </a:p>
          <a:p>
            <a:pPr algn="ctr">
              <a:buNone/>
            </a:pPr>
            <a:r>
              <a:rPr lang="ru-RU" b="1" dirty="0" smtClean="0"/>
              <a:t>                                       воспитатель МБДОУ детский сад  «Медвежонок»</a:t>
            </a:r>
          </a:p>
          <a:p>
            <a:pPr algn="ctr">
              <a:buNone/>
            </a:pPr>
            <a:r>
              <a:rPr lang="ru-RU" b="1" dirty="0" smtClean="0"/>
              <a:t>                                       </a:t>
            </a:r>
            <a:r>
              <a:rPr lang="ru-RU" b="1" dirty="0" err="1" smtClean="0"/>
              <a:t>Сургутский</a:t>
            </a:r>
            <a:r>
              <a:rPr lang="ru-RU" b="1" dirty="0" smtClean="0"/>
              <a:t> район, с. Угут</a:t>
            </a:r>
          </a:p>
          <a:p>
            <a:pPr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Дата выполнения проекта: </a:t>
            </a:r>
            <a:r>
              <a:rPr lang="ru-RU" b="1" dirty="0" smtClean="0"/>
              <a:t>март 2022 </a:t>
            </a:r>
            <a:r>
              <a:rPr lang="ru-RU" b="1" dirty="0" smtClean="0"/>
              <a:t>год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В повседневной жизни, мы часто  выбрасываем в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мусорное ведро пластиковые бутылки, коробки из под конфет, обёрточную бумагу. И вот мы задумались о том, что  весь этот упаковочный материал можно использовать для изготовления различных поделок, игрушек  и подарков.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6216" y="332656"/>
            <a:ext cx="1622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Приложение 1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4788024" y="1268760"/>
            <a:ext cx="3506688" cy="259228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Здравствуйте, меня зовут </a:t>
            </a:r>
            <a:r>
              <a:rPr lang="ru-RU" b="1" i="1" dirty="0" smtClean="0"/>
              <a:t>Валерия</a:t>
            </a:r>
            <a:endParaRPr lang="ru-RU" dirty="0"/>
          </a:p>
        </p:txBody>
      </p:sp>
      <p:pic>
        <p:nvPicPr>
          <p:cNvPr id="1026" name="Picture 2" descr="C:\Users\ВЛАДИМИР\Desktop\тая\IMG-6f19deb1a2e5e8b3555874b5ebffbeee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324036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Прежде чем выбросить мусор, я думаю, что из этого может получиться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764704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2</a:t>
            </a:r>
            <a:endParaRPr lang="ru-RU" dirty="0"/>
          </a:p>
        </p:txBody>
      </p:sp>
      <p:pic>
        <p:nvPicPr>
          <p:cNvPr id="2050" name="Picture 2" descr="C:\Users\ВЛАДИМИР\Desktop\тая\IMG-c03658131908bf8d0196277f1ab0bf74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24944"/>
            <a:ext cx="2629148" cy="3505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приложение 3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Моя  коллекция  </a:t>
            </a:r>
            <a:r>
              <a:rPr lang="ru-RU" dirty="0" err="1" smtClean="0">
                <a:solidFill>
                  <a:srgbClr val="FF0000"/>
                </a:solidFill>
              </a:rPr>
              <a:t>упаковочек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ВЛАДИМИР\Desktop\тая\IMG-abba4ad698a15b47531b9a5be91af6be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348880"/>
            <a:ext cx="2701156" cy="360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Контейнеры для рассады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В стаканчики из-под йогурта мы с мамой  посадили лук. Весной, когда ростки подрастут и окрепнут, мы высадим их в огород.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4</a:t>
            </a:r>
            <a:endParaRPr lang="ru-RU" dirty="0"/>
          </a:p>
        </p:txBody>
      </p:sp>
      <p:pic>
        <p:nvPicPr>
          <p:cNvPr id="4098" name="Picture 2" descr="C:\Users\ВЛАДИМИР\Desktop\тая\IMG-9a62cd047d2fa1d07b788492fb3920c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12976"/>
            <a:ext cx="2520280" cy="3360374"/>
          </a:xfrm>
          <a:prstGeom prst="rect">
            <a:avLst/>
          </a:prstGeom>
          <a:noFill/>
        </p:spPr>
      </p:pic>
      <p:pic>
        <p:nvPicPr>
          <p:cNvPr id="4101" name="Picture 5" descr="C:\Users\ВЛАДИМИР\Desktop\тая\IMG-f2c200e33923bad26c0194303c44b8b2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924944"/>
            <a:ext cx="2520280" cy="336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Коробочка  для  бус  и  браслетов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4437112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Нам понадобятся: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круглая коробочка из-под сыра;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красивая бумажная салфетка  и ленточка  для украшения;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клей;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ножницы;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хорошее настроение!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5</a:t>
            </a:r>
            <a:endParaRPr lang="ru-RU" dirty="0"/>
          </a:p>
        </p:txBody>
      </p:sp>
      <p:pic>
        <p:nvPicPr>
          <p:cNvPr id="5122" name="Picture 2" descr="C:\Users\ВЛАДИМИР\Desktop\тая\IMG-0bb02975147dd1e5cf37a02e31f925e3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1872208" cy="2496277"/>
          </a:xfrm>
          <a:prstGeom prst="rect">
            <a:avLst/>
          </a:prstGeom>
          <a:noFill/>
        </p:spPr>
      </p:pic>
      <p:pic>
        <p:nvPicPr>
          <p:cNvPr id="5123" name="Picture 3" descr="C:\Users\ВЛАДИМИР\Desktop\тая\IMG-61771a6ac71e80117bff71e1183aa712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5796136" y="1412776"/>
            <a:ext cx="2193831" cy="2736304"/>
          </a:xfrm>
          <a:prstGeom prst="rect">
            <a:avLst/>
          </a:prstGeom>
          <a:noFill/>
        </p:spPr>
      </p:pic>
      <p:pic>
        <p:nvPicPr>
          <p:cNvPr id="5124" name="Picture 4" descr="C:\Users\ВЛАДИМИР\Desktop\тая\IMG-1653113bc8dd3f028a0ec81fda2cdca8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3555011" cy="1824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Пингвины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365104"/>
            <a:ext cx="4392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Нам понадобятся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бутылочки из-под питьевых йогуртов,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остатки цветной пряжи;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акриловые краски;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бусинки для глаз;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клей;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фантазия папы, золотые руки мамы  и веселое настроение дочки!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196752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Можно использовать как дидактическую игру  для обучения ребенка порядковому счёту,  для закрепления цветов и оттенков (шапочки на пингвинах  разноцветные).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188640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6</a:t>
            </a:r>
            <a:endParaRPr lang="ru-RU" dirty="0"/>
          </a:p>
        </p:txBody>
      </p:sp>
      <p:pic>
        <p:nvPicPr>
          <p:cNvPr id="6146" name="Picture 2" descr="C:\Users\ВЛАДИМИР\Desktop\тая\IMG-fa9d1fe8a130de17115f222fec120733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2269108" cy="3025477"/>
          </a:xfrm>
          <a:prstGeom prst="rect">
            <a:avLst/>
          </a:prstGeom>
          <a:noFill/>
        </p:spPr>
      </p:pic>
      <p:pic>
        <p:nvPicPr>
          <p:cNvPr id="6147" name="Picture 3" descr="C:\Users\ВЛАДИМИР\Desktop\тая\IMG-92a823f9b2b4fe462b05f2b8d743369b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212976"/>
            <a:ext cx="2411760" cy="3215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306</TotalTime>
  <Words>366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Учебно-исследовательский экологический проект «Человек на земле»  «Новая жизнь упаковки»</vt:lpstr>
      <vt:lpstr>Презентация PowerPoint</vt:lpstr>
      <vt:lpstr>Презентация PowerPoint</vt:lpstr>
      <vt:lpstr>Презентация PowerPoint</vt:lpstr>
      <vt:lpstr>     Прежде чем выбросить мусор, я думаю, что из этого может получиться</vt:lpstr>
      <vt:lpstr>    приложение 3   Моя  коллекция  упаковочек</vt:lpstr>
      <vt:lpstr>Контейнеры для рассады</vt:lpstr>
      <vt:lpstr>Коробочка  для  бус  и  браслетов</vt:lpstr>
      <vt:lpstr>Пингвины</vt:lpstr>
      <vt:lpstr>«весёлый зоопарк»</vt:lpstr>
      <vt:lpstr>Подарок для   мамы</vt:lpstr>
      <vt:lpstr>«Золотые руки моего папы»</vt:lpstr>
      <vt:lpstr>Заключение: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«Чудо - упаковки»</dc:title>
  <dc:creator>Настя</dc:creator>
  <cp:lastModifiedBy>Windows User</cp:lastModifiedBy>
  <cp:revision>45</cp:revision>
  <dcterms:created xsi:type="dcterms:W3CDTF">2015-03-17T16:29:01Z</dcterms:created>
  <dcterms:modified xsi:type="dcterms:W3CDTF">2022-03-11T12:06:46Z</dcterms:modified>
</cp:coreProperties>
</file>