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59" r:id="rId5"/>
    <p:sldId id="284" r:id="rId6"/>
    <p:sldId id="270" r:id="rId7"/>
    <p:sldId id="277" r:id="rId8"/>
    <p:sldId id="281" r:id="rId9"/>
    <p:sldId id="266" r:id="rId10"/>
    <p:sldId id="285" r:id="rId11"/>
    <p:sldId id="283" r:id="rId12"/>
    <p:sldId id="286" r:id="rId13"/>
    <p:sldId id="282" r:id="rId14"/>
    <p:sldId id="261" r:id="rId15"/>
    <p:sldId id="264" r:id="rId16"/>
    <p:sldId id="287" r:id="rId17"/>
    <p:sldId id="289" r:id="rId18"/>
    <p:sldId id="262" r:id="rId19"/>
    <p:sldId id="265" r:id="rId20"/>
    <p:sldId id="260" r:id="rId21"/>
    <p:sldId id="272" r:id="rId22"/>
    <p:sldId id="288" r:id="rId23"/>
    <p:sldId id="274" r:id="rId24"/>
    <p:sldId id="279" r:id="rId25"/>
    <p:sldId id="280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7DA2EB-DAAE-4CFE-BCF7-D5CC23B952A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DC363B-B4C9-4DF3-ADB4-D191A7F7DE0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5400" b="1" dirty="0" smtClean="0">
              <a:solidFill>
                <a:schemeClr val="tx1"/>
              </a:solidFill>
            </a:rPr>
            <a:t>Мыла</a:t>
          </a:r>
          <a:endParaRPr lang="ru-RU" sz="5400" b="1" dirty="0">
            <a:solidFill>
              <a:schemeClr val="tx1"/>
            </a:solidFill>
          </a:endParaRPr>
        </a:p>
      </dgm:t>
    </dgm:pt>
    <dgm:pt modelId="{82D13F38-DDE6-4AA1-A938-BE980F2BBE2E}" type="parTrans" cxnId="{A5CD24D4-6619-4327-98E5-0C12D0FF7BB2}">
      <dgm:prSet/>
      <dgm:spPr/>
      <dgm:t>
        <a:bodyPr/>
        <a:lstStyle/>
        <a:p>
          <a:endParaRPr lang="ru-RU"/>
        </a:p>
      </dgm:t>
    </dgm:pt>
    <dgm:pt modelId="{F6CB7263-272C-4681-9F7C-DCDC8D2D082E}" type="sibTrans" cxnId="{A5CD24D4-6619-4327-98E5-0C12D0FF7BB2}">
      <dgm:prSet/>
      <dgm:spPr/>
      <dgm:t>
        <a:bodyPr/>
        <a:lstStyle/>
        <a:p>
          <a:endParaRPr lang="ru-RU"/>
        </a:p>
      </dgm:t>
    </dgm:pt>
    <dgm:pt modelId="{A46999F9-9AA5-4E60-AD25-B65E7B261D75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Твердое</a:t>
          </a:r>
          <a:endParaRPr lang="ru-RU" sz="2400" b="1" dirty="0">
            <a:solidFill>
              <a:schemeClr val="tx1"/>
            </a:solidFill>
          </a:endParaRPr>
        </a:p>
      </dgm:t>
    </dgm:pt>
    <dgm:pt modelId="{76AE8335-BC09-40EA-8A02-A0D88A90C667}" type="parTrans" cxnId="{78D9D286-7B1A-49DD-9450-3935CEA99A32}">
      <dgm:prSet/>
      <dgm:spPr/>
      <dgm:t>
        <a:bodyPr/>
        <a:lstStyle/>
        <a:p>
          <a:endParaRPr lang="ru-RU"/>
        </a:p>
      </dgm:t>
    </dgm:pt>
    <dgm:pt modelId="{A2FC385E-5182-4368-B82F-0C0AED5E5DF8}" type="sibTrans" cxnId="{78D9D286-7B1A-49DD-9450-3935CEA99A32}">
      <dgm:prSet/>
      <dgm:spPr/>
      <dgm:t>
        <a:bodyPr/>
        <a:lstStyle/>
        <a:p>
          <a:endParaRPr lang="ru-RU"/>
        </a:p>
      </dgm:t>
    </dgm:pt>
    <dgm:pt modelId="{F1090B69-8B2C-49F0-B8E8-7666ACE36157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Жидкое</a:t>
          </a:r>
          <a:endParaRPr lang="ru-RU" sz="2400" b="1" dirty="0">
            <a:solidFill>
              <a:schemeClr val="tx1"/>
            </a:solidFill>
          </a:endParaRPr>
        </a:p>
      </dgm:t>
    </dgm:pt>
    <dgm:pt modelId="{2959FB17-FBE2-4CE9-ADA4-AF715F0C7D3B}" type="parTrans" cxnId="{38C05ADC-99FD-403F-90BA-91D5D9C18288}">
      <dgm:prSet/>
      <dgm:spPr/>
      <dgm:t>
        <a:bodyPr/>
        <a:lstStyle/>
        <a:p>
          <a:endParaRPr lang="ru-RU"/>
        </a:p>
      </dgm:t>
    </dgm:pt>
    <dgm:pt modelId="{05B584CD-3DD4-49A6-8ADA-EC8BC86EAF16}" type="sibTrans" cxnId="{38C05ADC-99FD-403F-90BA-91D5D9C18288}">
      <dgm:prSet/>
      <dgm:spPr/>
      <dgm:t>
        <a:bodyPr/>
        <a:lstStyle/>
        <a:p>
          <a:endParaRPr lang="ru-RU"/>
        </a:p>
      </dgm:t>
    </dgm:pt>
    <dgm:pt modelId="{AB333669-95D5-43E0-AD32-F361D73D2190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Натриевые соли </a:t>
          </a:r>
        </a:p>
        <a:p>
          <a:r>
            <a:rPr lang="ru-RU" b="1" dirty="0" smtClean="0">
              <a:solidFill>
                <a:schemeClr val="tx1"/>
              </a:solidFill>
            </a:rPr>
            <a:t>высших</a:t>
          </a:r>
        </a:p>
        <a:p>
          <a:r>
            <a:rPr lang="ru-RU" b="1" dirty="0" smtClean="0">
              <a:solidFill>
                <a:schemeClr val="tx1"/>
              </a:solidFill>
            </a:rPr>
            <a:t> карбоновых </a:t>
          </a:r>
        </a:p>
        <a:p>
          <a:r>
            <a:rPr lang="ru-RU" b="1" dirty="0" smtClean="0">
              <a:solidFill>
                <a:schemeClr val="tx1"/>
              </a:solidFill>
            </a:rPr>
            <a:t>кислот</a:t>
          </a:r>
          <a:endParaRPr lang="ru-RU" b="1" dirty="0">
            <a:solidFill>
              <a:schemeClr val="tx1"/>
            </a:solidFill>
          </a:endParaRPr>
        </a:p>
      </dgm:t>
    </dgm:pt>
    <dgm:pt modelId="{569C2EFD-BC35-4A0F-9DD8-E987A0A0CD3A}" type="parTrans" cxnId="{E83AAC1A-7C40-41D3-9728-2D6B814F2205}">
      <dgm:prSet/>
      <dgm:spPr/>
      <dgm:t>
        <a:bodyPr/>
        <a:lstStyle/>
        <a:p>
          <a:endParaRPr lang="ru-RU"/>
        </a:p>
      </dgm:t>
    </dgm:pt>
    <dgm:pt modelId="{8B332DF6-A82A-4746-8855-6F060CEBCBE1}" type="sibTrans" cxnId="{E83AAC1A-7C40-41D3-9728-2D6B814F2205}">
      <dgm:prSet/>
      <dgm:spPr/>
      <dgm:t>
        <a:bodyPr/>
        <a:lstStyle/>
        <a:p>
          <a:endParaRPr lang="ru-RU"/>
        </a:p>
      </dgm:t>
    </dgm:pt>
    <dgm:pt modelId="{62B03015-EA1C-4FD7-83BB-4906D4F97DD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Калиевые соли высших</a:t>
          </a:r>
        </a:p>
        <a:p>
          <a:r>
            <a:rPr lang="ru-RU" b="1" dirty="0" smtClean="0">
              <a:solidFill>
                <a:schemeClr val="tx1"/>
              </a:solidFill>
            </a:rPr>
            <a:t> карбоновых</a:t>
          </a:r>
        </a:p>
        <a:p>
          <a:r>
            <a:rPr lang="ru-RU" b="1" dirty="0" smtClean="0">
              <a:solidFill>
                <a:schemeClr val="tx1"/>
              </a:solidFill>
            </a:rPr>
            <a:t> кислот</a:t>
          </a:r>
          <a:endParaRPr lang="ru-RU" b="1" dirty="0">
            <a:solidFill>
              <a:schemeClr val="tx1"/>
            </a:solidFill>
          </a:endParaRPr>
        </a:p>
      </dgm:t>
    </dgm:pt>
    <dgm:pt modelId="{67A23BC4-BC3C-4FBD-8AAC-3E0A41353E44}" type="parTrans" cxnId="{A2BE6D87-A34E-4ABF-BFA6-7D859842DDFA}">
      <dgm:prSet/>
      <dgm:spPr/>
      <dgm:t>
        <a:bodyPr/>
        <a:lstStyle/>
        <a:p>
          <a:endParaRPr lang="ru-RU"/>
        </a:p>
      </dgm:t>
    </dgm:pt>
    <dgm:pt modelId="{10F6E153-0563-48D4-A3D7-F68100D585B7}" type="sibTrans" cxnId="{A2BE6D87-A34E-4ABF-BFA6-7D859842DDFA}">
      <dgm:prSet/>
      <dgm:spPr/>
      <dgm:t>
        <a:bodyPr/>
        <a:lstStyle/>
        <a:p>
          <a:endParaRPr lang="ru-RU"/>
        </a:p>
      </dgm:t>
    </dgm:pt>
    <dgm:pt modelId="{282EAC73-06EE-4312-AC35-3F17F5AE1F83}" type="pres">
      <dgm:prSet presAssocID="{B17DA2EB-DAAE-4CFE-BCF7-D5CC23B952A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8B26AD-3D5C-41EC-9BB4-A285EB142993}" type="pres">
      <dgm:prSet presAssocID="{B17DA2EB-DAAE-4CFE-BCF7-D5CC23B952A8}" presName="hierFlow" presStyleCnt="0"/>
      <dgm:spPr/>
    </dgm:pt>
    <dgm:pt modelId="{B6183348-FE23-40FB-A240-B3A28B4DBEA4}" type="pres">
      <dgm:prSet presAssocID="{B17DA2EB-DAAE-4CFE-BCF7-D5CC23B952A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1E2766A-2F14-41B7-807A-8E18736DFA0E}" type="pres">
      <dgm:prSet presAssocID="{7DDC363B-B4C9-4DF3-ADB4-D191A7F7DE01}" presName="Name14" presStyleCnt="0"/>
      <dgm:spPr/>
    </dgm:pt>
    <dgm:pt modelId="{8CAB9A88-D8CF-4564-A7AD-069DF415CD90}" type="pres">
      <dgm:prSet presAssocID="{7DDC363B-B4C9-4DF3-ADB4-D191A7F7DE01}" presName="level1Shape" presStyleLbl="node0" presStyleIdx="0" presStyleCnt="1" custScaleX="318644" custScaleY="1609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64E80F-912B-4D89-9972-09013A09624F}" type="pres">
      <dgm:prSet presAssocID="{7DDC363B-B4C9-4DF3-ADB4-D191A7F7DE01}" presName="hierChild2" presStyleCnt="0"/>
      <dgm:spPr/>
    </dgm:pt>
    <dgm:pt modelId="{48BA73BF-412F-4C06-B07C-0A4C7039DBC6}" type="pres">
      <dgm:prSet presAssocID="{76AE8335-BC09-40EA-8A02-A0D88A90C667}" presName="Name19" presStyleLbl="parChTrans1D2" presStyleIdx="0" presStyleCnt="2"/>
      <dgm:spPr/>
      <dgm:t>
        <a:bodyPr/>
        <a:lstStyle/>
        <a:p>
          <a:endParaRPr lang="ru-RU"/>
        </a:p>
      </dgm:t>
    </dgm:pt>
    <dgm:pt modelId="{FC6D4F32-4529-4590-A6D1-6C1A76032671}" type="pres">
      <dgm:prSet presAssocID="{A46999F9-9AA5-4E60-AD25-B65E7B261D75}" presName="Name21" presStyleCnt="0"/>
      <dgm:spPr/>
    </dgm:pt>
    <dgm:pt modelId="{EF649617-5131-4C9E-984E-D36B5F0175F5}" type="pres">
      <dgm:prSet presAssocID="{A46999F9-9AA5-4E60-AD25-B65E7B261D75}" presName="level2Shape" presStyleLbl="node2" presStyleIdx="0" presStyleCnt="2" custScaleX="245603"/>
      <dgm:spPr/>
      <dgm:t>
        <a:bodyPr/>
        <a:lstStyle/>
        <a:p>
          <a:endParaRPr lang="ru-RU"/>
        </a:p>
      </dgm:t>
    </dgm:pt>
    <dgm:pt modelId="{98C25E26-F7C4-4C2D-9C6C-857595F46EA7}" type="pres">
      <dgm:prSet presAssocID="{A46999F9-9AA5-4E60-AD25-B65E7B261D75}" presName="hierChild3" presStyleCnt="0"/>
      <dgm:spPr/>
    </dgm:pt>
    <dgm:pt modelId="{B0F3ECF9-28B7-4275-943F-C8F10AA8FE56}" type="pres">
      <dgm:prSet presAssocID="{569C2EFD-BC35-4A0F-9DD8-E987A0A0CD3A}" presName="Name19" presStyleLbl="parChTrans1D3" presStyleIdx="0" presStyleCnt="2"/>
      <dgm:spPr/>
      <dgm:t>
        <a:bodyPr/>
        <a:lstStyle/>
        <a:p>
          <a:endParaRPr lang="ru-RU"/>
        </a:p>
      </dgm:t>
    </dgm:pt>
    <dgm:pt modelId="{DFA11128-3DD6-4977-8139-EA8CF8A82F88}" type="pres">
      <dgm:prSet presAssocID="{AB333669-95D5-43E0-AD32-F361D73D2190}" presName="Name21" presStyleCnt="0"/>
      <dgm:spPr/>
    </dgm:pt>
    <dgm:pt modelId="{85A79927-0AAF-49C3-B8CF-009B0CBB42B1}" type="pres">
      <dgm:prSet presAssocID="{AB333669-95D5-43E0-AD32-F361D73D2190}" presName="level2Shape" presStyleLbl="node3" presStyleIdx="0" presStyleCnt="2" custScaleX="292813" custScaleY="262843" custLinFactNeighborX="-10025" custLinFactNeighborY="3614"/>
      <dgm:spPr/>
      <dgm:t>
        <a:bodyPr/>
        <a:lstStyle/>
        <a:p>
          <a:endParaRPr lang="ru-RU"/>
        </a:p>
      </dgm:t>
    </dgm:pt>
    <dgm:pt modelId="{7526F42B-9A12-4F27-8317-8D51653E31A2}" type="pres">
      <dgm:prSet presAssocID="{AB333669-95D5-43E0-AD32-F361D73D2190}" presName="hierChild3" presStyleCnt="0"/>
      <dgm:spPr/>
    </dgm:pt>
    <dgm:pt modelId="{CC6F7E07-2AB1-455B-B4D2-754FE222CB31}" type="pres">
      <dgm:prSet presAssocID="{2959FB17-FBE2-4CE9-ADA4-AF715F0C7D3B}" presName="Name19" presStyleLbl="parChTrans1D2" presStyleIdx="1" presStyleCnt="2"/>
      <dgm:spPr/>
      <dgm:t>
        <a:bodyPr/>
        <a:lstStyle/>
        <a:p>
          <a:endParaRPr lang="ru-RU"/>
        </a:p>
      </dgm:t>
    </dgm:pt>
    <dgm:pt modelId="{973353CD-0A10-49EC-9FAC-82D639593156}" type="pres">
      <dgm:prSet presAssocID="{F1090B69-8B2C-49F0-B8E8-7666ACE36157}" presName="Name21" presStyleCnt="0"/>
      <dgm:spPr/>
    </dgm:pt>
    <dgm:pt modelId="{A0F2E8C5-5690-4D03-B03A-578A52770DEA}" type="pres">
      <dgm:prSet presAssocID="{F1090B69-8B2C-49F0-B8E8-7666ACE36157}" presName="level2Shape" presStyleLbl="node2" presStyleIdx="1" presStyleCnt="2" custScaleX="216313" custLinFactNeighborX="1072" custLinFactNeighborY="1950"/>
      <dgm:spPr/>
      <dgm:t>
        <a:bodyPr/>
        <a:lstStyle/>
        <a:p>
          <a:endParaRPr lang="ru-RU"/>
        </a:p>
      </dgm:t>
    </dgm:pt>
    <dgm:pt modelId="{A6370D8E-5346-4E9E-80F6-19708EE09FD4}" type="pres">
      <dgm:prSet presAssocID="{F1090B69-8B2C-49F0-B8E8-7666ACE36157}" presName="hierChild3" presStyleCnt="0"/>
      <dgm:spPr/>
    </dgm:pt>
    <dgm:pt modelId="{5BD45436-795F-4DAF-B301-46FA9F2AE801}" type="pres">
      <dgm:prSet presAssocID="{67A23BC4-BC3C-4FBD-8AAC-3E0A41353E44}" presName="Name19" presStyleLbl="parChTrans1D3" presStyleIdx="1" presStyleCnt="2"/>
      <dgm:spPr/>
      <dgm:t>
        <a:bodyPr/>
        <a:lstStyle/>
        <a:p>
          <a:endParaRPr lang="ru-RU"/>
        </a:p>
      </dgm:t>
    </dgm:pt>
    <dgm:pt modelId="{2AA61877-D246-4493-93E6-2B85A9FA0416}" type="pres">
      <dgm:prSet presAssocID="{62B03015-EA1C-4FD7-83BB-4906D4F97DDB}" presName="Name21" presStyleCnt="0"/>
      <dgm:spPr/>
    </dgm:pt>
    <dgm:pt modelId="{996EF94A-8156-43CE-BF26-521EF39B2463}" type="pres">
      <dgm:prSet presAssocID="{62B03015-EA1C-4FD7-83BB-4906D4F97DDB}" presName="level2Shape" presStyleLbl="node3" presStyleIdx="1" presStyleCnt="2" custScaleX="261726" custScaleY="246463"/>
      <dgm:spPr/>
      <dgm:t>
        <a:bodyPr/>
        <a:lstStyle/>
        <a:p>
          <a:endParaRPr lang="ru-RU"/>
        </a:p>
      </dgm:t>
    </dgm:pt>
    <dgm:pt modelId="{D5941F0C-7F7D-4545-8F37-490408CDE689}" type="pres">
      <dgm:prSet presAssocID="{62B03015-EA1C-4FD7-83BB-4906D4F97DDB}" presName="hierChild3" presStyleCnt="0"/>
      <dgm:spPr/>
    </dgm:pt>
    <dgm:pt modelId="{4FC3BFD9-BC81-4F2C-A893-2797F72BDCCC}" type="pres">
      <dgm:prSet presAssocID="{B17DA2EB-DAAE-4CFE-BCF7-D5CC23B952A8}" presName="bgShapesFlow" presStyleCnt="0"/>
      <dgm:spPr/>
    </dgm:pt>
  </dgm:ptLst>
  <dgm:cxnLst>
    <dgm:cxn modelId="{F548A5BE-534A-4DD4-B006-A726ABF4228C}" type="presOf" srcId="{67A23BC4-BC3C-4FBD-8AAC-3E0A41353E44}" destId="{5BD45436-795F-4DAF-B301-46FA9F2AE801}" srcOrd="0" destOrd="0" presId="urn:microsoft.com/office/officeart/2005/8/layout/hierarchy6"/>
    <dgm:cxn modelId="{2A75404A-6F67-4FEE-8EE0-618D36B38C69}" type="presOf" srcId="{7DDC363B-B4C9-4DF3-ADB4-D191A7F7DE01}" destId="{8CAB9A88-D8CF-4564-A7AD-069DF415CD90}" srcOrd="0" destOrd="0" presId="urn:microsoft.com/office/officeart/2005/8/layout/hierarchy6"/>
    <dgm:cxn modelId="{D87E9A04-F2F2-4661-9391-D8E2C1A4AABF}" type="presOf" srcId="{76AE8335-BC09-40EA-8A02-A0D88A90C667}" destId="{48BA73BF-412F-4C06-B07C-0A4C7039DBC6}" srcOrd="0" destOrd="0" presId="urn:microsoft.com/office/officeart/2005/8/layout/hierarchy6"/>
    <dgm:cxn modelId="{1438512E-ED6D-47F0-82B3-8B194142A785}" type="presOf" srcId="{B17DA2EB-DAAE-4CFE-BCF7-D5CC23B952A8}" destId="{282EAC73-06EE-4312-AC35-3F17F5AE1F83}" srcOrd="0" destOrd="0" presId="urn:microsoft.com/office/officeart/2005/8/layout/hierarchy6"/>
    <dgm:cxn modelId="{A5CD24D4-6619-4327-98E5-0C12D0FF7BB2}" srcId="{B17DA2EB-DAAE-4CFE-BCF7-D5CC23B952A8}" destId="{7DDC363B-B4C9-4DF3-ADB4-D191A7F7DE01}" srcOrd="0" destOrd="0" parTransId="{82D13F38-DDE6-4AA1-A938-BE980F2BBE2E}" sibTransId="{F6CB7263-272C-4681-9F7C-DCDC8D2D082E}"/>
    <dgm:cxn modelId="{260D1971-7FB1-4FEF-B3B9-D15F8D269E31}" type="presOf" srcId="{AB333669-95D5-43E0-AD32-F361D73D2190}" destId="{85A79927-0AAF-49C3-B8CF-009B0CBB42B1}" srcOrd="0" destOrd="0" presId="urn:microsoft.com/office/officeart/2005/8/layout/hierarchy6"/>
    <dgm:cxn modelId="{E705E814-637A-4B95-8A97-F9FC60AFCCCB}" type="presOf" srcId="{569C2EFD-BC35-4A0F-9DD8-E987A0A0CD3A}" destId="{B0F3ECF9-28B7-4275-943F-C8F10AA8FE56}" srcOrd="0" destOrd="0" presId="urn:microsoft.com/office/officeart/2005/8/layout/hierarchy6"/>
    <dgm:cxn modelId="{242A5EF7-D484-4766-A2CD-9DF7F55D1734}" type="presOf" srcId="{F1090B69-8B2C-49F0-B8E8-7666ACE36157}" destId="{A0F2E8C5-5690-4D03-B03A-578A52770DEA}" srcOrd="0" destOrd="0" presId="urn:microsoft.com/office/officeart/2005/8/layout/hierarchy6"/>
    <dgm:cxn modelId="{38C05ADC-99FD-403F-90BA-91D5D9C18288}" srcId="{7DDC363B-B4C9-4DF3-ADB4-D191A7F7DE01}" destId="{F1090B69-8B2C-49F0-B8E8-7666ACE36157}" srcOrd="1" destOrd="0" parTransId="{2959FB17-FBE2-4CE9-ADA4-AF715F0C7D3B}" sibTransId="{05B584CD-3DD4-49A6-8ADA-EC8BC86EAF16}"/>
    <dgm:cxn modelId="{A2BE6D87-A34E-4ABF-BFA6-7D859842DDFA}" srcId="{F1090B69-8B2C-49F0-B8E8-7666ACE36157}" destId="{62B03015-EA1C-4FD7-83BB-4906D4F97DDB}" srcOrd="0" destOrd="0" parTransId="{67A23BC4-BC3C-4FBD-8AAC-3E0A41353E44}" sibTransId="{10F6E153-0563-48D4-A3D7-F68100D585B7}"/>
    <dgm:cxn modelId="{6182A3C7-AB9E-44C7-9345-EDA8FECC241E}" type="presOf" srcId="{A46999F9-9AA5-4E60-AD25-B65E7B261D75}" destId="{EF649617-5131-4C9E-984E-D36B5F0175F5}" srcOrd="0" destOrd="0" presId="urn:microsoft.com/office/officeart/2005/8/layout/hierarchy6"/>
    <dgm:cxn modelId="{78D9D286-7B1A-49DD-9450-3935CEA99A32}" srcId="{7DDC363B-B4C9-4DF3-ADB4-D191A7F7DE01}" destId="{A46999F9-9AA5-4E60-AD25-B65E7B261D75}" srcOrd="0" destOrd="0" parTransId="{76AE8335-BC09-40EA-8A02-A0D88A90C667}" sibTransId="{A2FC385E-5182-4368-B82F-0C0AED5E5DF8}"/>
    <dgm:cxn modelId="{E83AAC1A-7C40-41D3-9728-2D6B814F2205}" srcId="{A46999F9-9AA5-4E60-AD25-B65E7B261D75}" destId="{AB333669-95D5-43E0-AD32-F361D73D2190}" srcOrd="0" destOrd="0" parTransId="{569C2EFD-BC35-4A0F-9DD8-E987A0A0CD3A}" sibTransId="{8B332DF6-A82A-4746-8855-6F060CEBCBE1}"/>
    <dgm:cxn modelId="{16C4EDDB-CB8B-42C1-97B9-3F89A243D219}" type="presOf" srcId="{2959FB17-FBE2-4CE9-ADA4-AF715F0C7D3B}" destId="{CC6F7E07-2AB1-455B-B4D2-754FE222CB31}" srcOrd="0" destOrd="0" presId="urn:microsoft.com/office/officeart/2005/8/layout/hierarchy6"/>
    <dgm:cxn modelId="{2B11F1A2-3A41-4B3C-991B-72F7A51E8232}" type="presOf" srcId="{62B03015-EA1C-4FD7-83BB-4906D4F97DDB}" destId="{996EF94A-8156-43CE-BF26-521EF39B2463}" srcOrd="0" destOrd="0" presId="urn:microsoft.com/office/officeart/2005/8/layout/hierarchy6"/>
    <dgm:cxn modelId="{E27E30ED-2D23-4502-9971-0DA8CE62A039}" type="presParOf" srcId="{282EAC73-06EE-4312-AC35-3F17F5AE1F83}" destId="{858B26AD-3D5C-41EC-9BB4-A285EB142993}" srcOrd="0" destOrd="0" presId="urn:microsoft.com/office/officeart/2005/8/layout/hierarchy6"/>
    <dgm:cxn modelId="{65C81AF4-1964-410E-B93A-7304709F41D0}" type="presParOf" srcId="{858B26AD-3D5C-41EC-9BB4-A285EB142993}" destId="{B6183348-FE23-40FB-A240-B3A28B4DBEA4}" srcOrd="0" destOrd="0" presId="urn:microsoft.com/office/officeart/2005/8/layout/hierarchy6"/>
    <dgm:cxn modelId="{C72B4D6C-AE73-45C2-8750-75F3C1656575}" type="presParOf" srcId="{B6183348-FE23-40FB-A240-B3A28B4DBEA4}" destId="{F1E2766A-2F14-41B7-807A-8E18736DFA0E}" srcOrd="0" destOrd="0" presId="urn:microsoft.com/office/officeart/2005/8/layout/hierarchy6"/>
    <dgm:cxn modelId="{35340452-414F-46B5-A2CC-73EBAC8FA8C1}" type="presParOf" srcId="{F1E2766A-2F14-41B7-807A-8E18736DFA0E}" destId="{8CAB9A88-D8CF-4564-A7AD-069DF415CD90}" srcOrd="0" destOrd="0" presId="urn:microsoft.com/office/officeart/2005/8/layout/hierarchy6"/>
    <dgm:cxn modelId="{FEEA6235-A2A0-4CB4-8A67-09665CAAAB3D}" type="presParOf" srcId="{F1E2766A-2F14-41B7-807A-8E18736DFA0E}" destId="{3F64E80F-912B-4D89-9972-09013A09624F}" srcOrd="1" destOrd="0" presId="urn:microsoft.com/office/officeart/2005/8/layout/hierarchy6"/>
    <dgm:cxn modelId="{E2B1AD56-7BD8-491D-8D23-E6BB79936E9D}" type="presParOf" srcId="{3F64E80F-912B-4D89-9972-09013A09624F}" destId="{48BA73BF-412F-4C06-B07C-0A4C7039DBC6}" srcOrd="0" destOrd="0" presId="urn:microsoft.com/office/officeart/2005/8/layout/hierarchy6"/>
    <dgm:cxn modelId="{DA93D959-7F10-4C26-9C6A-CF6EFFC33725}" type="presParOf" srcId="{3F64E80F-912B-4D89-9972-09013A09624F}" destId="{FC6D4F32-4529-4590-A6D1-6C1A76032671}" srcOrd="1" destOrd="0" presId="urn:microsoft.com/office/officeart/2005/8/layout/hierarchy6"/>
    <dgm:cxn modelId="{FDCF9B16-3CE1-4F2E-9C2E-559AD5183B83}" type="presParOf" srcId="{FC6D4F32-4529-4590-A6D1-6C1A76032671}" destId="{EF649617-5131-4C9E-984E-D36B5F0175F5}" srcOrd="0" destOrd="0" presId="urn:microsoft.com/office/officeart/2005/8/layout/hierarchy6"/>
    <dgm:cxn modelId="{E9133B62-EBDC-498E-8FEA-ECE563AA741D}" type="presParOf" srcId="{FC6D4F32-4529-4590-A6D1-6C1A76032671}" destId="{98C25E26-F7C4-4C2D-9C6C-857595F46EA7}" srcOrd="1" destOrd="0" presId="urn:microsoft.com/office/officeart/2005/8/layout/hierarchy6"/>
    <dgm:cxn modelId="{DE7120B4-E6E3-43F7-A860-1A7B307DAFE2}" type="presParOf" srcId="{98C25E26-F7C4-4C2D-9C6C-857595F46EA7}" destId="{B0F3ECF9-28B7-4275-943F-C8F10AA8FE56}" srcOrd="0" destOrd="0" presId="urn:microsoft.com/office/officeart/2005/8/layout/hierarchy6"/>
    <dgm:cxn modelId="{CC7705BC-8848-4A5B-8737-D876FE498503}" type="presParOf" srcId="{98C25E26-F7C4-4C2D-9C6C-857595F46EA7}" destId="{DFA11128-3DD6-4977-8139-EA8CF8A82F88}" srcOrd="1" destOrd="0" presId="urn:microsoft.com/office/officeart/2005/8/layout/hierarchy6"/>
    <dgm:cxn modelId="{B928E62E-CF06-4C49-8A0D-5DDFED4D2DD5}" type="presParOf" srcId="{DFA11128-3DD6-4977-8139-EA8CF8A82F88}" destId="{85A79927-0AAF-49C3-B8CF-009B0CBB42B1}" srcOrd="0" destOrd="0" presId="urn:microsoft.com/office/officeart/2005/8/layout/hierarchy6"/>
    <dgm:cxn modelId="{B58C6CBC-FC97-4A6F-AF69-48C4E32031E4}" type="presParOf" srcId="{DFA11128-3DD6-4977-8139-EA8CF8A82F88}" destId="{7526F42B-9A12-4F27-8317-8D51653E31A2}" srcOrd="1" destOrd="0" presId="urn:microsoft.com/office/officeart/2005/8/layout/hierarchy6"/>
    <dgm:cxn modelId="{B4B71C34-ED23-4BE7-AD51-CF38DEE5EBE6}" type="presParOf" srcId="{3F64E80F-912B-4D89-9972-09013A09624F}" destId="{CC6F7E07-2AB1-455B-B4D2-754FE222CB31}" srcOrd="2" destOrd="0" presId="urn:microsoft.com/office/officeart/2005/8/layout/hierarchy6"/>
    <dgm:cxn modelId="{55FB0A13-759C-4A67-BFD1-86FCC052B14D}" type="presParOf" srcId="{3F64E80F-912B-4D89-9972-09013A09624F}" destId="{973353CD-0A10-49EC-9FAC-82D639593156}" srcOrd="3" destOrd="0" presId="urn:microsoft.com/office/officeart/2005/8/layout/hierarchy6"/>
    <dgm:cxn modelId="{C8EAE728-7A72-4124-B609-F8EB28CF3D58}" type="presParOf" srcId="{973353CD-0A10-49EC-9FAC-82D639593156}" destId="{A0F2E8C5-5690-4D03-B03A-578A52770DEA}" srcOrd="0" destOrd="0" presId="urn:microsoft.com/office/officeart/2005/8/layout/hierarchy6"/>
    <dgm:cxn modelId="{B655F248-331F-445C-A80A-F370C50EB69A}" type="presParOf" srcId="{973353CD-0A10-49EC-9FAC-82D639593156}" destId="{A6370D8E-5346-4E9E-80F6-19708EE09FD4}" srcOrd="1" destOrd="0" presId="urn:microsoft.com/office/officeart/2005/8/layout/hierarchy6"/>
    <dgm:cxn modelId="{262672E4-5A53-40D0-8A01-C84402E22BF0}" type="presParOf" srcId="{A6370D8E-5346-4E9E-80F6-19708EE09FD4}" destId="{5BD45436-795F-4DAF-B301-46FA9F2AE801}" srcOrd="0" destOrd="0" presId="urn:microsoft.com/office/officeart/2005/8/layout/hierarchy6"/>
    <dgm:cxn modelId="{10A8C2B3-F156-41C4-A7E6-820CA58BC4E1}" type="presParOf" srcId="{A6370D8E-5346-4E9E-80F6-19708EE09FD4}" destId="{2AA61877-D246-4493-93E6-2B85A9FA0416}" srcOrd="1" destOrd="0" presId="urn:microsoft.com/office/officeart/2005/8/layout/hierarchy6"/>
    <dgm:cxn modelId="{1245E18A-AA71-4AC6-8638-32FDE2E53EF2}" type="presParOf" srcId="{2AA61877-D246-4493-93E6-2B85A9FA0416}" destId="{996EF94A-8156-43CE-BF26-521EF39B2463}" srcOrd="0" destOrd="0" presId="urn:microsoft.com/office/officeart/2005/8/layout/hierarchy6"/>
    <dgm:cxn modelId="{C54F6C8B-4291-4B37-99C9-0F1CC4EC4C3B}" type="presParOf" srcId="{2AA61877-D246-4493-93E6-2B85A9FA0416}" destId="{D5941F0C-7F7D-4545-8F37-490408CDE689}" srcOrd="1" destOrd="0" presId="urn:microsoft.com/office/officeart/2005/8/layout/hierarchy6"/>
    <dgm:cxn modelId="{A6C2B1BE-FDD6-4CD9-9C71-45A62FAADF28}" type="presParOf" srcId="{282EAC73-06EE-4312-AC35-3F17F5AE1F83}" destId="{4FC3BFD9-BC81-4F2C-A893-2797F72BDCC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43B5C3-E6D3-4FCF-92C6-6FEBC57CC898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6849004-7C18-4F68-94DD-D5798D677703}">
      <dgm:prSet phldrT="[Текст]"/>
      <dgm:spPr/>
      <dgm:t>
        <a:bodyPr/>
        <a:lstStyle/>
        <a:p>
          <a:r>
            <a:rPr lang="ru-RU" dirty="0" smtClean="0"/>
            <a:t>Мыло</a:t>
          </a:r>
          <a:endParaRPr lang="ru-RU" dirty="0"/>
        </a:p>
      </dgm:t>
    </dgm:pt>
    <dgm:pt modelId="{25A7AC30-2CF3-46CA-AD5D-D981FC116999}" type="parTrans" cxnId="{67F15168-D2F4-4E14-884D-6505FCD47FA4}">
      <dgm:prSet/>
      <dgm:spPr/>
      <dgm:t>
        <a:bodyPr/>
        <a:lstStyle/>
        <a:p>
          <a:endParaRPr lang="ru-RU"/>
        </a:p>
      </dgm:t>
    </dgm:pt>
    <dgm:pt modelId="{E06F517E-8C7C-4593-8853-2A9B10DB8E70}" type="sibTrans" cxnId="{67F15168-D2F4-4E14-884D-6505FCD47FA4}">
      <dgm:prSet/>
      <dgm:spPr/>
      <dgm:t>
        <a:bodyPr/>
        <a:lstStyle/>
        <a:p>
          <a:endParaRPr lang="ru-RU"/>
        </a:p>
      </dgm:t>
    </dgm:pt>
    <dgm:pt modelId="{A813DFC8-011C-4D57-951A-9461D962A73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Соли высших карбоновых кислот</a:t>
          </a:r>
          <a:endParaRPr lang="ru-RU" sz="1800" b="1" dirty="0">
            <a:solidFill>
              <a:schemeClr val="tx1"/>
            </a:solidFill>
          </a:endParaRPr>
        </a:p>
      </dgm:t>
    </dgm:pt>
    <dgm:pt modelId="{9D6C7301-070F-4D47-9FBE-26AF9FE94F11}" type="parTrans" cxnId="{6F62F950-0F9D-4585-BDCF-30451504E462}">
      <dgm:prSet/>
      <dgm:spPr/>
      <dgm:t>
        <a:bodyPr/>
        <a:lstStyle/>
        <a:p>
          <a:endParaRPr lang="ru-RU"/>
        </a:p>
      </dgm:t>
    </dgm:pt>
    <dgm:pt modelId="{FE62095E-E9E4-4180-AFFE-23A41AC94BAB}" type="sibTrans" cxnId="{6F62F950-0F9D-4585-BDCF-30451504E462}">
      <dgm:prSet/>
      <dgm:spPr/>
      <dgm:t>
        <a:bodyPr/>
        <a:lstStyle/>
        <a:p>
          <a:endParaRPr lang="ru-RU"/>
        </a:p>
      </dgm:t>
    </dgm:pt>
    <dgm:pt modelId="{B348A757-149D-4772-B8ED-F5D409070F8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Жидкое и твердое</a:t>
          </a:r>
          <a:endParaRPr lang="ru-RU" b="1" dirty="0">
            <a:solidFill>
              <a:schemeClr val="tx1"/>
            </a:solidFill>
          </a:endParaRPr>
        </a:p>
      </dgm:t>
    </dgm:pt>
    <dgm:pt modelId="{67EFD114-A6C4-4C6F-8D90-0A53E6144C61}" type="parTrans" cxnId="{855C56B1-3F28-4F26-9750-01EC90DB007C}">
      <dgm:prSet/>
      <dgm:spPr/>
      <dgm:t>
        <a:bodyPr/>
        <a:lstStyle/>
        <a:p>
          <a:endParaRPr lang="ru-RU"/>
        </a:p>
      </dgm:t>
    </dgm:pt>
    <dgm:pt modelId="{204D4373-C60F-47DA-BFB1-6A3D98586F66}" type="sibTrans" cxnId="{855C56B1-3F28-4F26-9750-01EC90DB007C}">
      <dgm:prSet/>
      <dgm:spPr/>
      <dgm:t>
        <a:bodyPr/>
        <a:lstStyle/>
        <a:p>
          <a:endParaRPr lang="ru-RU"/>
        </a:p>
      </dgm:t>
    </dgm:pt>
    <dgm:pt modelId="{1D4844AE-3896-4C4C-97A4-AFD4D099358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Способ получения - омыление</a:t>
          </a:r>
          <a:endParaRPr lang="ru-RU" b="1" dirty="0">
            <a:solidFill>
              <a:schemeClr val="tx1"/>
            </a:solidFill>
          </a:endParaRPr>
        </a:p>
      </dgm:t>
    </dgm:pt>
    <dgm:pt modelId="{7F7F2BAF-5ED3-4B11-BEA0-AA5FDC955382}" type="parTrans" cxnId="{418BD79B-E1F9-4F35-B862-2DEDDCB37F92}">
      <dgm:prSet/>
      <dgm:spPr/>
      <dgm:t>
        <a:bodyPr/>
        <a:lstStyle/>
        <a:p>
          <a:endParaRPr lang="ru-RU"/>
        </a:p>
      </dgm:t>
    </dgm:pt>
    <dgm:pt modelId="{9A83C4AB-CA78-477B-B290-DC32F16A09F2}" type="sibTrans" cxnId="{418BD79B-E1F9-4F35-B862-2DEDDCB37F92}">
      <dgm:prSet/>
      <dgm:spPr/>
      <dgm:t>
        <a:bodyPr/>
        <a:lstStyle/>
        <a:p>
          <a:endParaRPr lang="ru-RU"/>
        </a:p>
      </dgm:t>
    </dgm:pt>
    <dgm:pt modelId="{2BFD335E-162A-4298-9440-1546AF1F586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Залог чистоты и здоровья</a:t>
          </a:r>
          <a:endParaRPr lang="ru-RU" b="1" dirty="0">
            <a:solidFill>
              <a:schemeClr val="tx1"/>
            </a:solidFill>
          </a:endParaRPr>
        </a:p>
      </dgm:t>
    </dgm:pt>
    <dgm:pt modelId="{5662B90A-7873-4F40-B3F4-BB51BC46C640}" type="parTrans" cxnId="{A3D2F732-EFAB-46BA-9BD1-BD5928D71E09}">
      <dgm:prSet/>
      <dgm:spPr/>
      <dgm:t>
        <a:bodyPr/>
        <a:lstStyle/>
        <a:p>
          <a:endParaRPr lang="ru-RU"/>
        </a:p>
      </dgm:t>
    </dgm:pt>
    <dgm:pt modelId="{84CE481B-0131-4827-8D5D-42A7717EB186}" type="sibTrans" cxnId="{A3D2F732-EFAB-46BA-9BD1-BD5928D71E09}">
      <dgm:prSet/>
      <dgm:spPr/>
      <dgm:t>
        <a:bodyPr/>
        <a:lstStyle/>
        <a:p>
          <a:endParaRPr lang="ru-RU"/>
        </a:p>
      </dgm:t>
    </dgm:pt>
    <dgm:pt modelId="{D3DFF18B-59D3-49A1-9064-6B619DBE0595}">
      <dgm:prSet phldrT="[Текст]" custT="1"/>
      <dgm:spPr/>
      <dgm:t>
        <a:bodyPr/>
        <a:lstStyle/>
        <a:p>
          <a:r>
            <a:rPr lang="ru-RU" sz="2000" b="1" dirty="0" err="1" smtClean="0">
              <a:solidFill>
                <a:schemeClr val="tx1"/>
              </a:solidFill>
            </a:rPr>
            <a:t>Эмульгирет</a:t>
          </a:r>
          <a:r>
            <a:rPr lang="ru-RU" sz="2000" b="1" dirty="0" smtClean="0">
              <a:solidFill>
                <a:schemeClr val="tx1"/>
              </a:solidFill>
            </a:rPr>
            <a:t> жиры</a:t>
          </a:r>
          <a:endParaRPr lang="ru-RU" sz="2000" b="1" dirty="0">
            <a:solidFill>
              <a:schemeClr val="tx1"/>
            </a:solidFill>
          </a:endParaRPr>
        </a:p>
      </dgm:t>
    </dgm:pt>
    <dgm:pt modelId="{F87C453C-4DBD-48D4-9A62-E52C5E56C6D4}" type="parTrans" cxnId="{E130E1A9-ED6C-448E-BF2E-E7A04CB709C7}">
      <dgm:prSet/>
      <dgm:spPr/>
      <dgm:t>
        <a:bodyPr/>
        <a:lstStyle/>
        <a:p>
          <a:endParaRPr lang="ru-RU"/>
        </a:p>
      </dgm:t>
    </dgm:pt>
    <dgm:pt modelId="{FA229BBA-9385-47A4-B5F5-5DF29C14B099}" type="sibTrans" cxnId="{E130E1A9-ED6C-448E-BF2E-E7A04CB709C7}">
      <dgm:prSet/>
      <dgm:spPr/>
      <dgm:t>
        <a:bodyPr/>
        <a:lstStyle/>
        <a:p>
          <a:endParaRPr lang="ru-RU"/>
        </a:p>
      </dgm:t>
    </dgm:pt>
    <dgm:pt modelId="{E71E7D27-A4CB-4952-B866-19D878FF0D4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Чувствительно</a:t>
          </a:r>
          <a:r>
            <a:rPr lang="ru-RU" sz="1800" b="1" baseline="0" dirty="0" smtClean="0">
              <a:solidFill>
                <a:schemeClr val="tx1"/>
              </a:solidFill>
            </a:rPr>
            <a:t> к качеству воды</a:t>
          </a:r>
          <a:endParaRPr lang="ru-RU" sz="1800" b="1" dirty="0">
            <a:solidFill>
              <a:schemeClr val="tx1"/>
            </a:solidFill>
          </a:endParaRPr>
        </a:p>
      </dgm:t>
    </dgm:pt>
    <dgm:pt modelId="{89A8F3E8-496D-4E9E-952C-0A1A7C14C716}" type="parTrans" cxnId="{D8A50556-45C3-4D95-ACA7-6486E53366AE}">
      <dgm:prSet/>
      <dgm:spPr/>
      <dgm:t>
        <a:bodyPr/>
        <a:lstStyle/>
        <a:p>
          <a:endParaRPr lang="ru-RU"/>
        </a:p>
      </dgm:t>
    </dgm:pt>
    <dgm:pt modelId="{4FE38B57-F6A0-455B-98DC-E7964D963922}" type="sibTrans" cxnId="{D8A50556-45C3-4D95-ACA7-6486E53366AE}">
      <dgm:prSet/>
      <dgm:spPr/>
      <dgm:t>
        <a:bodyPr/>
        <a:lstStyle/>
        <a:p>
          <a:endParaRPr lang="ru-RU"/>
        </a:p>
      </dgm:t>
    </dgm:pt>
    <dgm:pt modelId="{10105A82-DA17-441E-B416-20F23B46FCF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Молекула имеет гидрофобную и гидрофильную части</a:t>
          </a:r>
          <a:endParaRPr lang="ru-RU" sz="1800" b="1" dirty="0">
            <a:solidFill>
              <a:schemeClr val="tx1"/>
            </a:solidFill>
          </a:endParaRPr>
        </a:p>
      </dgm:t>
    </dgm:pt>
    <dgm:pt modelId="{A894B69E-430F-4490-8640-485A1354C6D9}" type="parTrans" cxnId="{C5DF195A-0590-4D0E-B7C9-B94C7A010E73}">
      <dgm:prSet/>
      <dgm:spPr/>
      <dgm:t>
        <a:bodyPr/>
        <a:lstStyle/>
        <a:p>
          <a:endParaRPr lang="ru-RU"/>
        </a:p>
      </dgm:t>
    </dgm:pt>
    <dgm:pt modelId="{9458007F-7EBD-4BB4-9548-71DD941E9A3A}" type="sibTrans" cxnId="{C5DF195A-0590-4D0E-B7C9-B94C7A010E73}">
      <dgm:prSet/>
      <dgm:spPr/>
      <dgm:t>
        <a:bodyPr/>
        <a:lstStyle/>
        <a:p>
          <a:endParaRPr lang="ru-RU"/>
        </a:p>
      </dgm:t>
    </dgm:pt>
    <dgm:pt modelId="{B9ADE011-06AE-49AC-8C66-7414C4178539}" type="pres">
      <dgm:prSet presAssocID="{CA43B5C3-E6D3-4FCF-92C6-6FEBC57CC89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DE3B40-78E1-402D-9045-50E8A8FD7CC9}" type="pres">
      <dgm:prSet presAssocID="{E6849004-7C18-4F68-94DD-D5798D677703}" presName="centerShape" presStyleLbl="node0" presStyleIdx="0" presStyleCnt="1" custLinFactNeighborX="240" custLinFactNeighborY="-512"/>
      <dgm:spPr/>
      <dgm:t>
        <a:bodyPr/>
        <a:lstStyle/>
        <a:p>
          <a:endParaRPr lang="ru-RU"/>
        </a:p>
      </dgm:t>
    </dgm:pt>
    <dgm:pt modelId="{A3C73379-5B7D-47B3-A48E-867A154D3F63}" type="pres">
      <dgm:prSet presAssocID="{9D6C7301-070F-4D47-9FBE-26AF9FE94F11}" presName="Name9" presStyleLbl="parChTrans1D2" presStyleIdx="0" presStyleCnt="7"/>
      <dgm:spPr/>
      <dgm:t>
        <a:bodyPr/>
        <a:lstStyle/>
        <a:p>
          <a:endParaRPr lang="ru-RU"/>
        </a:p>
      </dgm:t>
    </dgm:pt>
    <dgm:pt modelId="{47F403AE-F1E7-4C3F-862B-24D9219100D7}" type="pres">
      <dgm:prSet presAssocID="{9D6C7301-070F-4D47-9FBE-26AF9FE94F11}" presName="connTx" presStyleLbl="parChTrans1D2" presStyleIdx="0" presStyleCnt="7"/>
      <dgm:spPr/>
      <dgm:t>
        <a:bodyPr/>
        <a:lstStyle/>
        <a:p>
          <a:endParaRPr lang="ru-RU"/>
        </a:p>
      </dgm:t>
    </dgm:pt>
    <dgm:pt modelId="{6DDCD8C3-AAD1-4FAE-BE70-64A1E35EC672}" type="pres">
      <dgm:prSet presAssocID="{A813DFC8-011C-4D57-951A-9461D962A734}" presName="node" presStyleLbl="node1" presStyleIdx="0" presStyleCnt="7" custScaleX="111849" custScaleY="117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93B827-B0E1-4A99-837E-4E3F256D08B1}" type="pres">
      <dgm:prSet presAssocID="{67EFD114-A6C4-4C6F-8D90-0A53E6144C61}" presName="Name9" presStyleLbl="parChTrans1D2" presStyleIdx="1" presStyleCnt="7"/>
      <dgm:spPr/>
      <dgm:t>
        <a:bodyPr/>
        <a:lstStyle/>
        <a:p>
          <a:endParaRPr lang="ru-RU"/>
        </a:p>
      </dgm:t>
    </dgm:pt>
    <dgm:pt modelId="{9C147190-E9A2-4D50-A8C9-15B607CC33D4}" type="pres">
      <dgm:prSet presAssocID="{67EFD114-A6C4-4C6F-8D90-0A53E6144C61}" presName="connTx" presStyleLbl="parChTrans1D2" presStyleIdx="1" presStyleCnt="7"/>
      <dgm:spPr/>
      <dgm:t>
        <a:bodyPr/>
        <a:lstStyle/>
        <a:p>
          <a:endParaRPr lang="ru-RU"/>
        </a:p>
      </dgm:t>
    </dgm:pt>
    <dgm:pt modelId="{D9503DF5-7A9D-476E-B0C1-2ABF016671AC}" type="pres">
      <dgm:prSet presAssocID="{B348A757-149D-4772-B8ED-F5D409070F8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52B12-914F-4148-8B3D-CA5658B43C09}" type="pres">
      <dgm:prSet presAssocID="{7F7F2BAF-5ED3-4B11-BEA0-AA5FDC955382}" presName="Name9" presStyleLbl="parChTrans1D2" presStyleIdx="2" presStyleCnt="7"/>
      <dgm:spPr/>
      <dgm:t>
        <a:bodyPr/>
        <a:lstStyle/>
        <a:p>
          <a:endParaRPr lang="ru-RU"/>
        </a:p>
      </dgm:t>
    </dgm:pt>
    <dgm:pt modelId="{5AB0A51C-B967-4447-A80B-E9513C9056DB}" type="pres">
      <dgm:prSet presAssocID="{7F7F2BAF-5ED3-4B11-BEA0-AA5FDC955382}" presName="connTx" presStyleLbl="parChTrans1D2" presStyleIdx="2" presStyleCnt="7"/>
      <dgm:spPr/>
      <dgm:t>
        <a:bodyPr/>
        <a:lstStyle/>
        <a:p>
          <a:endParaRPr lang="ru-RU"/>
        </a:p>
      </dgm:t>
    </dgm:pt>
    <dgm:pt modelId="{1A021F1C-95AF-4464-8C0E-B2288B83F899}" type="pres">
      <dgm:prSet presAssocID="{1D4844AE-3896-4C4C-97A4-AFD4D099358C}" presName="node" presStyleLbl="node1" presStyleIdx="2" presStyleCnt="7" custScaleX="112471" custScaleY="103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0E411-8AD8-4188-887D-672B9899098D}" type="pres">
      <dgm:prSet presAssocID="{5662B90A-7873-4F40-B3F4-BB51BC46C640}" presName="Name9" presStyleLbl="parChTrans1D2" presStyleIdx="3" presStyleCnt="7"/>
      <dgm:spPr/>
      <dgm:t>
        <a:bodyPr/>
        <a:lstStyle/>
        <a:p>
          <a:endParaRPr lang="ru-RU"/>
        </a:p>
      </dgm:t>
    </dgm:pt>
    <dgm:pt modelId="{3C82C4CF-3D50-463B-A9E4-A1A745F27F3E}" type="pres">
      <dgm:prSet presAssocID="{5662B90A-7873-4F40-B3F4-BB51BC46C640}" presName="connTx" presStyleLbl="parChTrans1D2" presStyleIdx="3" presStyleCnt="7"/>
      <dgm:spPr/>
      <dgm:t>
        <a:bodyPr/>
        <a:lstStyle/>
        <a:p>
          <a:endParaRPr lang="ru-RU"/>
        </a:p>
      </dgm:t>
    </dgm:pt>
    <dgm:pt modelId="{8B017647-DDCB-469A-90F9-A924C3653080}" type="pres">
      <dgm:prSet presAssocID="{2BFD335E-162A-4298-9440-1546AF1F586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CFEDE-A45D-4686-AD41-A86A680F5EAC}" type="pres">
      <dgm:prSet presAssocID="{89A8F3E8-496D-4E9E-952C-0A1A7C14C716}" presName="Name9" presStyleLbl="parChTrans1D2" presStyleIdx="4" presStyleCnt="7"/>
      <dgm:spPr/>
      <dgm:t>
        <a:bodyPr/>
        <a:lstStyle/>
        <a:p>
          <a:endParaRPr lang="ru-RU"/>
        </a:p>
      </dgm:t>
    </dgm:pt>
    <dgm:pt modelId="{B1B734B8-CBDF-4D71-9555-23002DEA8D7A}" type="pres">
      <dgm:prSet presAssocID="{89A8F3E8-496D-4E9E-952C-0A1A7C14C716}" presName="connTx" presStyleLbl="parChTrans1D2" presStyleIdx="4" presStyleCnt="7"/>
      <dgm:spPr/>
      <dgm:t>
        <a:bodyPr/>
        <a:lstStyle/>
        <a:p>
          <a:endParaRPr lang="ru-RU"/>
        </a:p>
      </dgm:t>
    </dgm:pt>
    <dgm:pt modelId="{A8E7B57E-6CC8-448B-9784-73A3E634D9EE}" type="pres">
      <dgm:prSet presAssocID="{E71E7D27-A4CB-4952-B866-19D878FF0D48}" presName="node" presStyleLbl="node1" presStyleIdx="4" presStyleCnt="7" custScaleX="129535" custScaleY="114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C3FF2-A07D-4412-A909-C9A2FDD701DD}" type="pres">
      <dgm:prSet presAssocID="{A894B69E-430F-4490-8640-485A1354C6D9}" presName="Name9" presStyleLbl="parChTrans1D2" presStyleIdx="5" presStyleCnt="7"/>
      <dgm:spPr/>
      <dgm:t>
        <a:bodyPr/>
        <a:lstStyle/>
        <a:p>
          <a:endParaRPr lang="ru-RU"/>
        </a:p>
      </dgm:t>
    </dgm:pt>
    <dgm:pt modelId="{8BD16148-0569-446A-9659-96FF9D6F034D}" type="pres">
      <dgm:prSet presAssocID="{A894B69E-430F-4490-8640-485A1354C6D9}" presName="connTx" presStyleLbl="parChTrans1D2" presStyleIdx="5" presStyleCnt="7"/>
      <dgm:spPr/>
      <dgm:t>
        <a:bodyPr/>
        <a:lstStyle/>
        <a:p>
          <a:endParaRPr lang="ru-RU"/>
        </a:p>
      </dgm:t>
    </dgm:pt>
    <dgm:pt modelId="{2BC7E335-96AF-4BE3-B6E4-FD87A63A3B3C}" type="pres">
      <dgm:prSet presAssocID="{10105A82-DA17-441E-B416-20F23B46FCF3}" presName="node" presStyleLbl="node1" presStyleIdx="5" presStyleCnt="7" custScaleX="134035" custScaleY="112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F0A95-A929-4EB2-9754-9BC09581B585}" type="pres">
      <dgm:prSet presAssocID="{F87C453C-4DBD-48D4-9A62-E52C5E56C6D4}" presName="Name9" presStyleLbl="parChTrans1D2" presStyleIdx="6" presStyleCnt="7"/>
      <dgm:spPr/>
      <dgm:t>
        <a:bodyPr/>
        <a:lstStyle/>
        <a:p>
          <a:endParaRPr lang="ru-RU"/>
        </a:p>
      </dgm:t>
    </dgm:pt>
    <dgm:pt modelId="{0837DECB-C901-449B-B4CD-B868AE6DE5DB}" type="pres">
      <dgm:prSet presAssocID="{F87C453C-4DBD-48D4-9A62-E52C5E56C6D4}" presName="connTx" presStyleLbl="parChTrans1D2" presStyleIdx="6" presStyleCnt="7"/>
      <dgm:spPr/>
      <dgm:t>
        <a:bodyPr/>
        <a:lstStyle/>
        <a:p>
          <a:endParaRPr lang="ru-RU"/>
        </a:p>
      </dgm:t>
    </dgm:pt>
    <dgm:pt modelId="{900B399A-AD1B-4465-B252-4138D76BA633}" type="pres">
      <dgm:prSet presAssocID="{D3DFF18B-59D3-49A1-9064-6B619DBE0595}" presName="node" presStyleLbl="node1" presStyleIdx="6" presStyleCnt="7" custScaleX="114119" custScaleY="105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D2F732-EFAB-46BA-9BD1-BD5928D71E09}" srcId="{E6849004-7C18-4F68-94DD-D5798D677703}" destId="{2BFD335E-162A-4298-9440-1546AF1F586F}" srcOrd="3" destOrd="0" parTransId="{5662B90A-7873-4F40-B3F4-BB51BC46C640}" sibTransId="{84CE481B-0131-4827-8D5D-42A7717EB186}"/>
    <dgm:cxn modelId="{6F62F950-0F9D-4585-BDCF-30451504E462}" srcId="{E6849004-7C18-4F68-94DD-D5798D677703}" destId="{A813DFC8-011C-4D57-951A-9461D962A734}" srcOrd="0" destOrd="0" parTransId="{9D6C7301-070F-4D47-9FBE-26AF9FE94F11}" sibTransId="{FE62095E-E9E4-4180-AFFE-23A41AC94BAB}"/>
    <dgm:cxn modelId="{E130E1A9-ED6C-448E-BF2E-E7A04CB709C7}" srcId="{E6849004-7C18-4F68-94DD-D5798D677703}" destId="{D3DFF18B-59D3-49A1-9064-6B619DBE0595}" srcOrd="6" destOrd="0" parTransId="{F87C453C-4DBD-48D4-9A62-E52C5E56C6D4}" sibTransId="{FA229BBA-9385-47A4-B5F5-5DF29C14B099}"/>
    <dgm:cxn modelId="{739794E7-FD6F-4BED-B053-832B6C9CD880}" type="presOf" srcId="{5662B90A-7873-4F40-B3F4-BB51BC46C640}" destId="{C970E411-8AD8-4188-887D-672B9899098D}" srcOrd="0" destOrd="0" presId="urn:microsoft.com/office/officeart/2005/8/layout/radial1"/>
    <dgm:cxn modelId="{F18EF4A2-A009-48C3-97B9-D14A9021DC9C}" type="presOf" srcId="{9D6C7301-070F-4D47-9FBE-26AF9FE94F11}" destId="{A3C73379-5B7D-47B3-A48E-867A154D3F63}" srcOrd="0" destOrd="0" presId="urn:microsoft.com/office/officeart/2005/8/layout/radial1"/>
    <dgm:cxn modelId="{F4BAA083-62AA-45A1-878A-DC156FAEA405}" type="presOf" srcId="{67EFD114-A6C4-4C6F-8D90-0A53E6144C61}" destId="{9C147190-E9A2-4D50-A8C9-15B607CC33D4}" srcOrd="1" destOrd="0" presId="urn:microsoft.com/office/officeart/2005/8/layout/radial1"/>
    <dgm:cxn modelId="{8AB842D0-2D9A-4702-8D00-743E2989D9B1}" type="presOf" srcId="{10105A82-DA17-441E-B416-20F23B46FCF3}" destId="{2BC7E335-96AF-4BE3-B6E4-FD87A63A3B3C}" srcOrd="0" destOrd="0" presId="urn:microsoft.com/office/officeart/2005/8/layout/radial1"/>
    <dgm:cxn modelId="{67F15168-D2F4-4E14-884D-6505FCD47FA4}" srcId="{CA43B5C3-E6D3-4FCF-92C6-6FEBC57CC898}" destId="{E6849004-7C18-4F68-94DD-D5798D677703}" srcOrd="0" destOrd="0" parTransId="{25A7AC30-2CF3-46CA-AD5D-D981FC116999}" sibTransId="{E06F517E-8C7C-4593-8853-2A9B10DB8E70}"/>
    <dgm:cxn modelId="{78D59A6A-31A5-478E-A9D3-E18C462EEFF5}" type="presOf" srcId="{2BFD335E-162A-4298-9440-1546AF1F586F}" destId="{8B017647-DDCB-469A-90F9-A924C3653080}" srcOrd="0" destOrd="0" presId="urn:microsoft.com/office/officeart/2005/8/layout/radial1"/>
    <dgm:cxn modelId="{8AAA2462-AC7F-42E6-B111-8CA2EA4C371D}" type="presOf" srcId="{E71E7D27-A4CB-4952-B866-19D878FF0D48}" destId="{A8E7B57E-6CC8-448B-9784-73A3E634D9EE}" srcOrd="0" destOrd="0" presId="urn:microsoft.com/office/officeart/2005/8/layout/radial1"/>
    <dgm:cxn modelId="{7E9B5C58-A61D-4212-ACFD-28F9B848633B}" type="presOf" srcId="{7F7F2BAF-5ED3-4B11-BEA0-AA5FDC955382}" destId="{5AB0A51C-B967-4447-A80B-E9513C9056DB}" srcOrd="1" destOrd="0" presId="urn:microsoft.com/office/officeart/2005/8/layout/radial1"/>
    <dgm:cxn modelId="{05AEE27A-0280-4F9F-B553-F91E7A5C782C}" type="presOf" srcId="{E6849004-7C18-4F68-94DD-D5798D677703}" destId="{5ADE3B40-78E1-402D-9045-50E8A8FD7CC9}" srcOrd="0" destOrd="0" presId="urn:microsoft.com/office/officeart/2005/8/layout/radial1"/>
    <dgm:cxn modelId="{3763522A-742F-4CEA-8885-A39F1B58A9A6}" type="presOf" srcId="{9D6C7301-070F-4D47-9FBE-26AF9FE94F11}" destId="{47F403AE-F1E7-4C3F-862B-24D9219100D7}" srcOrd="1" destOrd="0" presId="urn:microsoft.com/office/officeart/2005/8/layout/radial1"/>
    <dgm:cxn modelId="{75569A27-3407-425B-9F95-ECC5004BDFC4}" type="presOf" srcId="{7F7F2BAF-5ED3-4B11-BEA0-AA5FDC955382}" destId="{BE152B12-914F-4148-8B3D-CA5658B43C09}" srcOrd="0" destOrd="0" presId="urn:microsoft.com/office/officeart/2005/8/layout/radial1"/>
    <dgm:cxn modelId="{B905C398-5679-4AF0-AE51-10C84E03D582}" type="presOf" srcId="{A813DFC8-011C-4D57-951A-9461D962A734}" destId="{6DDCD8C3-AAD1-4FAE-BE70-64A1E35EC672}" srcOrd="0" destOrd="0" presId="urn:microsoft.com/office/officeart/2005/8/layout/radial1"/>
    <dgm:cxn modelId="{5E2FDA77-81A7-4FB6-B1D5-751FA96E09E5}" type="presOf" srcId="{89A8F3E8-496D-4E9E-952C-0A1A7C14C716}" destId="{B1B734B8-CBDF-4D71-9555-23002DEA8D7A}" srcOrd="1" destOrd="0" presId="urn:microsoft.com/office/officeart/2005/8/layout/radial1"/>
    <dgm:cxn modelId="{EE2A0FFE-E478-4765-ACB5-0CB4B1D723B7}" type="presOf" srcId="{89A8F3E8-496D-4E9E-952C-0A1A7C14C716}" destId="{1CECFEDE-A45D-4686-AD41-A86A680F5EAC}" srcOrd="0" destOrd="0" presId="urn:microsoft.com/office/officeart/2005/8/layout/radial1"/>
    <dgm:cxn modelId="{0E1D22E6-ED9E-4821-A7E4-E85301EB3670}" type="presOf" srcId="{A894B69E-430F-4490-8640-485A1354C6D9}" destId="{D5EC3FF2-A07D-4412-A909-C9A2FDD701DD}" srcOrd="0" destOrd="0" presId="urn:microsoft.com/office/officeart/2005/8/layout/radial1"/>
    <dgm:cxn modelId="{F73494F2-5EAD-42CC-8ECF-A2B20B03F97B}" type="presOf" srcId="{5662B90A-7873-4F40-B3F4-BB51BC46C640}" destId="{3C82C4CF-3D50-463B-A9E4-A1A745F27F3E}" srcOrd="1" destOrd="0" presId="urn:microsoft.com/office/officeart/2005/8/layout/radial1"/>
    <dgm:cxn modelId="{5AF4CF9B-485B-478E-878B-78BE2A65CB56}" type="presOf" srcId="{CA43B5C3-E6D3-4FCF-92C6-6FEBC57CC898}" destId="{B9ADE011-06AE-49AC-8C66-7414C4178539}" srcOrd="0" destOrd="0" presId="urn:microsoft.com/office/officeart/2005/8/layout/radial1"/>
    <dgm:cxn modelId="{418BD79B-E1F9-4F35-B862-2DEDDCB37F92}" srcId="{E6849004-7C18-4F68-94DD-D5798D677703}" destId="{1D4844AE-3896-4C4C-97A4-AFD4D099358C}" srcOrd="2" destOrd="0" parTransId="{7F7F2BAF-5ED3-4B11-BEA0-AA5FDC955382}" sibTransId="{9A83C4AB-CA78-477B-B290-DC32F16A09F2}"/>
    <dgm:cxn modelId="{3869E054-D208-4455-9121-7866C418A7AF}" type="presOf" srcId="{A894B69E-430F-4490-8640-485A1354C6D9}" destId="{8BD16148-0569-446A-9659-96FF9D6F034D}" srcOrd="1" destOrd="0" presId="urn:microsoft.com/office/officeart/2005/8/layout/radial1"/>
    <dgm:cxn modelId="{1C4BD072-7B2F-468E-A5FA-7E355A2F44F4}" type="presOf" srcId="{1D4844AE-3896-4C4C-97A4-AFD4D099358C}" destId="{1A021F1C-95AF-4464-8C0E-B2288B83F899}" srcOrd="0" destOrd="0" presId="urn:microsoft.com/office/officeart/2005/8/layout/radial1"/>
    <dgm:cxn modelId="{8425DFE7-28D5-4AB5-9105-CC6479D3CC26}" type="presOf" srcId="{D3DFF18B-59D3-49A1-9064-6B619DBE0595}" destId="{900B399A-AD1B-4465-B252-4138D76BA633}" srcOrd="0" destOrd="0" presId="urn:microsoft.com/office/officeart/2005/8/layout/radial1"/>
    <dgm:cxn modelId="{F4EA3D2F-6419-404A-B022-E352641F5E0D}" type="presOf" srcId="{B348A757-149D-4772-B8ED-F5D409070F87}" destId="{D9503DF5-7A9D-476E-B0C1-2ABF016671AC}" srcOrd="0" destOrd="0" presId="urn:microsoft.com/office/officeart/2005/8/layout/radial1"/>
    <dgm:cxn modelId="{C5DF195A-0590-4D0E-B7C9-B94C7A010E73}" srcId="{E6849004-7C18-4F68-94DD-D5798D677703}" destId="{10105A82-DA17-441E-B416-20F23B46FCF3}" srcOrd="5" destOrd="0" parTransId="{A894B69E-430F-4490-8640-485A1354C6D9}" sibTransId="{9458007F-7EBD-4BB4-9548-71DD941E9A3A}"/>
    <dgm:cxn modelId="{855C56B1-3F28-4F26-9750-01EC90DB007C}" srcId="{E6849004-7C18-4F68-94DD-D5798D677703}" destId="{B348A757-149D-4772-B8ED-F5D409070F87}" srcOrd="1" destOrd="0" parTransId="{67EFD114-A6C4-4C6F-8D90-0A53E6144C61}" sibTransId="{204D4373-C60F-47DA-BFB1-6A3D98586F66}"/>
    <dgm:cxn modelId="{71E4F923-8846-4617-840A-A109E5E647EF}" type="presOf" srcId="{F87C453C-4DBD-48D4-9A62-E52C5E56C6D4}" destId="{166F0A95-A929-4EB2-9754-9BC09581B585}" srcOrd="0" destOrd="0" presId="urn:microsoft.com/office/officeart/2005/8/layout/radial1"/>
    <dgm:cxn modelId="{54D66DFB-8E63-41F7-99E4-E19B0C9878C6}" type="presOf" srcId="{F87C453C-4DBD-48D4-9A62-E52C5E56C6D4}" destId="{0837DECB-C901-449B-B4CD-B868AE6DE5DB}" srcOrd="1" destOrd="0" presId="urn:microsoft.com/office/officeart/2005/8/layout/radial1"/>
    <dgm:cxn modelId="{07FF88E3-1771-499D-9C7B-0448ED1AA75B}" type="presOf" srcId="{67EFD114-A6C4-4C6F-8D90-0A53E6144C61}" destId="{DF93B827-B0E1-4A99-837E-4E3F256D08B1}" srcOrd="0" destOrd="0" presId="urn:microsoft.com/office/officeart/2005/8/layout/radial1"/>
    <dgm:cxn modelId="{D8A50556-45C3-4D95-ACA7-6486E53366AE}" srcId="{E6849004-7C18-4F68-94DD-D5798D677703}" destId="{E71E7D27-A4CB-4952-B866-19D878FF0D48}" srcOrd="4" destOrd="0" parTransId="{89A8F3E8-496D-4E9E-952C-0A1A7C14C716}" sibTransId="{4FE38B57-F6A0-455B-98DC-E7964D963922}"/>
    <dgm:cxn modelId="{0F63400B-253C-4EDB-8FB5-9B8287A402AE}" type="presParOf" srcId="{B9ADE011-06AE-49AC-8C66-7414C4178539}" destId="{5ADE3B40-78E1-402D-9045-50E8A8FD7CC9}" srcOrd="0" destOrd="0" presId="urn:microsoft.com/office/officeart/2005/8/layout/radial1"/>
    <dgm:cxn modelId="{25348907-1BBB-4221-8C43-864020F87604}" type="presParOf" srcId="{B9ADE011-06AE-49AC-8C66-7414C4178539}" destId="{A3C73379-5B7D-47B3-A48E-867A154D3F63}" srcOrd="1" destOrd="0" presId="urn:microsoft.com/office/officeart/2005/8/layout/radial1"/>
    <dgm:cxn modelId="{6A932311-2672-4724-8331-128761B4F389}" type="presParOf" srcId="{A3C73379-5B7D-47B3-A48E-867A154D3F63}" destId="{47F403AE-F1E7-4C3F-862B-24D9219100D7}" srcOrd="0" destOrd="0" presId="urn:microsoft.com/office/officeart/2005/8/layout/radial1"/>
    <dgm:cxn modelId="{DC373454-2B98-4D89-AC68-A02D2DEB40F5}" type="presParOf" srcId="{B9ADE011-06AE-49AC-8C66-7414C4178539}" destId="{6DDCD8C3-AAD1-4FAE-BE70-64A1E35EC672}" srcOrd="2" destOrd="0" presId="urn:microsoft.com/office/officeart/2005/8/layout/radial1"/>
    <dgm:cxn modelId="{A8B1B47C-A4B5-4F76-8527-CC6C115159D1}" type="presParOf" srcId="{B9ADE011-06AE-49AC-8C66-7414C4178539}" destId="{DF93B827-B0E1-4A99-837E-4E3F256D08B1}" srcOrd="3" destOrd="0" presId="urn:microsoft.com/office/officeart/2005/8/layout/radial1"/>
    <dgm:cxn modelId="{39269DF9-661D-4487-A672-2DBC9F861BD0}" type="presParOf" srcId="{DF93B827-B0E1-4A99-837E-4E3F256D08B1}" destId="{9C147190-E9A2-4D50-A8C9-15B607CC33D4}" srcOrd="0" destOrd="0" presId="urn:microsoft.com/office/officeart/2005/8/layout/radial1"/>
    <dgm:cxn modelId="{228351D1-64E4-4847-99B7-8DF535D82DDB}" type="presParOf" srcId="{B9ADE011-06AE-49AC-8C66-7414C4178539}" destId="{D9503DF5-7A9D-476E-B0C1-2ABF016671AC}" srcOrd="4" destOrd="0" presId="urn:microsoft.com/office/officeart/2005/8/layout/radial1"/>
    <dgm:cxn modelId="{86DF4FEB-A3C1-4716-BDD0-8E875992EE28}" type="presParOf" srcId="{B9ADE011-06AE-49AC-8C66-7414C4178539}" destId="{BE152B12-914F-4148-8B3D-CA5658B43C09}" srcOrd="5" destOrd="0" presId="urn:microsoft.com/office/officeart/2005/8/layout/radial1"/>
    <dgm:cxn modelId="{7962A628-BCE4-40B1-B167-D87FF3DA41D9}" type="presParOf" srcId="{BE152B12-914F-4148-8B3D-CA5658B43C09}" destId="{5AB0A51C-B967-4447-A80B-E9513C9056DB}" srcOrd="0" destOrd="0" presId="urn:microsoft.com/office/officeart/2005/8/layout/radial1"/>
    <dgm:cxn modelId="{70A7753C-0064-4547-A31D-DA6EA7514308}" type="presParOf" srcId="{B9ADE011-06AE-49AC-8C66-7414C4178539}" destId="{1A021F1C-95AF-4464-8C0E-B2288B83F899}" srcOrd="6" destOrd="0" presId="urn:microsoft.com/office/officeart/2005/8/layout/radial1"/>
    <dgm:cxn modelId="{F67418AA-D5DF-421C-A257-2A3EC6D5AB13}" type="presParOf" srcId="{B9ADE011-06AE-49AC-8C66-7414C4178539}" destId="{C970E411-8AD8-4188-887D-672B9899098D}" srcOrd="7" destOrd="0" presId="urn:microsoft.com/office/officeart/2005/8/layout/radial1"/>
    <dgm:cxn modelId="{2FE7E5A9-D58E-4BAF-A4C5-09902BD22111}" type="presParOf" srcId="{C970E411-8AD8-4188-887D-672B9899098D}" destId="{3C82C4CF-3D50-463B-A9E4-A1A745F27F3E}" srcOrd="0" destOrd="0" presId="urn:microsoft.com/office/officeart/2005/8/layout/radial1"/>
    <dgm:cxn modelId="{E6B79B05-4734-46EE-A6A4-00399D542D99}" type="presParOf" srcId="{B9ADE011-06AE-49AC-8C66-7414C4178539}" destId="{8B017647-DDCB-469A-90F9-A924C3653080}" srcOrd="8" destOrd="0" presId="urn:microsoft.com/office/officeart/2005/8/layout/radial1"/>
    <dgm:cxn modelId="{9F2E4A5B-DD5A-4F2E-B902-6E89D90BA2CB}" type="presParOf" srcId="{B9ADE011-06AE-49AC-8C66-7414C4178539}" destId="{1CECFEDE-A45D-4686-AD41-A86A680F5EAC}" srcOrd="9" destOrd="0" presId="urn:microsoft.com/office/officeart/2005/8/layout/radial1"/>
    <dgm:cxn modelId="{4EAD69F5-9B1E-48F1-B533-F021947746FC}" type="presParOf" srcId="{1CECFEDE-A45D-4686-AD41-A86A680F5EAC}" destId="{B1B734B8-CBDF-4D71-9555-23002DEA8D7A}" srcOrd="0" destOrd="0" presId="urn:microsoft.com/office/officeart/2005/8/layout/radial1"/>
    <dgm:cxn modelId="{905E2624-9B4F-47CF-9347-A8AD205A567B}" type="presParOf" srcId="{B9ADE011-06AE-49AC-8C66-7414C4178539}" destId="{A8E7B57E-6CC8-448B-9784-73A3E634D9EE}" srcOrd="10" destOrd="0" presId="urn:microsoft.com/office/officeart/2005/8/layout/radial1"/>
    <dgm:cxn modelId="{04776E94-DDEE-48BF-817C-3A71D961D93F}" type="presParOf" srcId="{B9ADE011-06AE-49AC-8C66-7414C4178539}" destId="{D5EC3FF2-A07D-4412-A909-C9A2FDD701DD}" srcOrd="11" destOrd="0" presId="urn:microsoft.com/office/officeart/2005/8/layout/radial1"/>
    <dgm:cxn modelId="{59D9CDA8-A3B6-439E-847D-9D7438B11D21}" type="presParOf" srcId="{D5EC3FF2-A07D-4412-A909-C9A2FDD701DD}" destId="{8BD16148-0569-446A-9659-96FF9D6F034D}" srcOrd="0" destOrd="0" presId="urn:microsoft.com/office/officeart/2005/8/layout/radial1"/>
    <dgm:cxn modelId="{5D4689C6-AF17-4478-9FC7-DC8176A6EE57}" type="presParOf" srcId="{B9ADE011-06AE-49AC-8C66-7414C4178539}" destId="{2BC7E335-96AF-4BE3-B6E4-FD87A63A3B3C}" srcOrd="12" destOrd="0" presId="urn:microsoft.com/office/officeart/2005/8/layout/radial1"/>
    <dgm:cxn modelId="{BABB14B3-6694-4047-A5A3-85A6E9EF903E}" type="presParOf" srcId="{B9ADE011-06AE-49AC-8C66-7414C4178539}" destId="{166F0A95-A929-4EB2-9754-9BC09581B585}" srcOrd="13" destOrd="0" presId="urn:microsoft.com/office/officeart/2005/8/layout/radial1"/>
    <dgm:cxn modelId="{08C4DE37-8D63-4DCB-83C4-1CD3D6C4453D}" type="presParOf" srcId="{166F0A95-A929-4EB2-9754-9BC09581B585}" destId="{0837DECB-C901-449B-B4CD-B868AE6DE5DB}" srcOrd="0" destOrd="0" presId="urn:microsoft.com/office/officeart/2005/8/layout/radial1"/>
    <dgm:cxn modelId="{28B3C72A-814B-46B0-891D-87F40AD47A87}" type="presParOf" srcId="{B9ADE011-06AE-49AC-8C66-7414C4178539}" destId="{900B399A-AD1B-4465-B252-4138D76BA633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AB9A88-D8CF-4564-A7AD-069DF415CD90}">
      <dsp:nvSpPr>
        <dsp:cNvPr id="0" name=""/>
        <dsp:cNvSpPr/>
      </dsp:nvSpPr>
      <dsp:spPr>
        <a:xfrm>
          <a:off x="1277697" y="180587"/>
          <a:ext cx="3045135" cy="1025474"/>
        </a:xfrm>
        <a:prstGeom prst="roundRect">
          <a:avLst>
            <a:gd name="adj" fmla="val 10000"/>
          </a:avLst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solidFill>
                <a:schemeClr val="tx1"/>
              </a:solidFill>
            </a:rPr>
            <a:t>Мыла</a:t>
          </a:r>
          <a:endParaRPr lang="ru-RU" sz="5400" b="1" kern="1200" dirty="0">
            <a:solidFill>
              <a:schemeClr val="tx1"/>
            </a:solidFill>
          </a:endParaRPr>
        </a:p>
      </dsp:txBody>
      <dsp:txXfrm>
        <a:off x="1277697" y="180587"/>
        <a:ext cx="3045135" cy="1025474"/>
      </dsp:txXfrm>
    </dsp:sp>
    <dsp:sp modelId="{48BA73BF-412F-4C06-B07C-0A4C7039DBC6}">
      <dsp:nvSpPr>
        <dsp:cNvPr id="0" name=""/>
        <dsp:cNvSpPr/>
      </dsp:nvSpPr>
      <dsp:spPr>
        <a:xfrm>
          <a:off x="1402025" y="1206062"/>
          <a:ext cx="1398239" cy="254841"/>
        </a:xfrm>
        <a:custGeom>
          <a:avLst/>
          <a:gdLst/>
          <a:ahLst/>
          <a:cxnLst/>
          <a:rect l="0" t="0" r="0" b="0"/>
          <a:pathLst>
            <a:path>
              <a:moveTo>
                <a:pt x="1398239" y="0"/>
              </a:moveTo>
              <a:lnTo>
                <a:pt x="1398239" y="127420"/>
              </a:lnTo>
              <a:lnTo>
                <a:pt x="0" y="127420"/>
              </a:lnTo>
              <a:lnTo>
                <a:pt x="0" y="2548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649617-5131-4C9E-984E-D36B5F0175F5}">
      <dsp:nvSpPr>
        <dsp:cNvPr id="0" name=""/>
        <dsp:cNvSpPr/>
      </dsp:nvSpPr>
      <dsp:spPr>
        <a:xfrm>
          <a:off x="228467" y="1460903"/>
          <a:ext cx="2347116" cy="637102"/>
        </a:xfrm>
        <a:prstGeom prst="roundRect">
          <a:avLst>
            <a:gd name="adj" fmla="val 10000"/>
          </a:avLst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Твердое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28467" y="1460903"/>
        <a:ext cx="2347116" cy="637102"/>
      </dsp:txXfrm>
    </dsp:sp>
    <dsp:sp modelId="{B0F3ECF9-28B7-4275-943F-C8F10AA8FE56}">
      <dsp:nvSpPr>
        <dsp:cNvPr id="0" name=""/>
        <dsp:cNvSpPr/>
      </dsp:nvSpPr>
      <dsp:spPr>
        <a:xfrm>
          <a:off x="1353420" y="2098006"/>
          <a:ext cx="91440" cy="277866"/>
        </a:xfrm>
        <a:custGeom>
          <a:avLst/>
          <a:gdLst/>
          <a:ahLst/>
          <a:cxnLst/>
          <a:rect l="0" t="0" r="0" b="0"/>
          <a:pathLst>
            <a:path>
              <a:moveTo>
                <a:pt x="48605" y="0"/>
              </a:moveTo>
              <a:lnTo>
                <a:pt x="48605" y="138933"/>
              </a:lnTo>
              <a:lnTo>
                <a:pt x="45720" y="138933"/>
              </a:lnTo>
              <a:lnTo>
                <a:pt x="45720" y="2778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79927-0AAF-49C3-B8CF-009B0CBB42B1}">
      <dsp:nvSpPr>
        <dsp:cNvPr id="0" name=""/>
        <dsp:cNvSpPr/>
      </dsp:nvSpPr>
      <dsp:spPr>
        <a:xfrm>
          <a:off x="0" y="2375872"/>
          <a:ext cx="2798280" cy="1674580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Натриевые соли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высших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 карбоновых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кислот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0" y="2375872"/>
        <a:ext cx="2798280" cy="1674580"/>
      </dsp:txXfrm>
    </dsp:sp>
    <dsp:sp modelId="{CC6F7E07-2AB1-455B-B4D2-754FE222CB31}">
      <dsp:nvSpPr>
        <dsp:cNvPr id="0" name=""/>
        <dsp:cNvSpPr/>
      </dsp:nvSpPr>
      <dsp:spPr>
        <a:xfrm>
          <a:off x="2800265" y="1206062"/>
          <a:ext cx="1548439" cy="267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632"/>
              </a:lnTo>
              <a:lnTo>
                <a:pt x="1548439" y="133632"/>
              </a:lnTo>
              <a:lnTo>
                <a:pt x="1548439" y="2672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F2E8C5-5690-4D03-B03A-578A52770DEA}">
      <dsp:nvSpPr>
        <dsp:cNvPr id="0" name=""/>
        <dsp:cNvSpPr/>
      </dsp:nvSpPr>
      <dsp:spPr>
        <a:xfrm>
          <a:off x="3315102" y="1473327"/>
          <a:ext cx="2067204" cy="637102"/>
        </a:xfrm>
        <a:prstGeom prst="roundRect">
          <a:avLst>
            <a:gd name="adj" fmla="val 10000"/>
          </a:avLst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Жидкое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315102" y="1473327"/>
        <a:ext cx="2067204" cy="637102"/>
      </dsp:txXfrm>
    </dsp:sp>
    <dsp:sp modelId="{5BD45436-795F-4DAF-B301-46FA9F2AE801}">
      <dsp:nvSpPr>
        <dsp:cNvPr id="0" name=""/>
        <dsp:cNvSpPr/>
      </dsp:nvSpPr>
      <dsp:spPr>
        <a:xfrm>
          <a:off x="4292740" y="2110429"/>
          <a:ext cx="91440" cy="242417"/>
        </a:xfrm>
        <a:custGeom>
          <a:avLst/>
          <a:gdLst/>
          <a:ahLst/>
          <a:cxnLst/>
          <a:rect l="0" t="0" r="0" b="0"/>
          <a:pathLst>
            <a:path>
              <a:moveTo>
                <a:pt x="55964" y="0"/>
              </a:moveTo>
              <a:lnTo>
                <a:pt x="55964" y="121208"/>
              </a:lnTo>
              <a:lnTo>
                <a:pt x="45720" y="121208"/>
              </a:lnTo>
              <a:lnTo>
                <a:pt x="45720" y="2424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6EF94A-8156-43CE-BF26-521EF39B2463}">
      <dsp:nvSpPr>
        <dsp:cNvPr id="0" name=""/>
        <dsp:cNvSpPr/>
      </dsp:nvSpPr>
      <dsp:spPr>
        <a:xfrm>
          <a:off x="3087862" y="2352847"/>
          <a:ext cx="2501196" cy="1570223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Калиевые соли высших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 карбоновых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 кислот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087862" y="2352847"/>
        <a:ext cx="2501196" cy="15702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62;&#1091;&#1082;&#1072;&#1085;&#1086;&#1074;&#1072;%20&#1053;&#1072;&#1076;&#1077;&#1078;&#1076;&#1072;\Desktop\&#1061;&#1048;&#1052;&#1048;&#1071;\&#1093;&#1080;&#1084;&#1080;&#1103;%20&#1086;&#1090;&#1082;&#1088;&#1099;&#1090;&#1099;&#1081;%20&#1091;&#1088;&#1086;&#1082;\&#1091;&#1088;&#1086;&#1082;%20&#1044;&#1072;%20&#1079;&#1076;&#1088;&#1072;&#1074;&#1089;&#1090;&#1074;&#1091;&#1077;&#1090;%20&#1084;&#1099;&#1083;&#1086;%20&#1076;&#1091;&#1096;&#1080;&#1089;&#1090;&#1086;&#1077;\&#10071;&#10067;&#1053;&#1072;&#1091;&#1082;&#1072;%20&#1076;&#1083;&#1103;%20&#1076;&#1077;&#1090;&#1077;&#1081;%20-%20&#1050;&#1072;&#1082;%20&#1101;&#1090;&#1086;%20&#1089;&#1076;&#1077;&#1083;&#1072;&#1085;&#1086;_%20&#1084;&#1099;&#1083;&#1086;%20_%20&#1057;&#1084;&#1077;&#1096;&#1072;&#1088;&#1080;&#1082;&#1080;%20&#1055;&#1080;&#1085;-&#1082;&#1086;&#1076;%20-%20&#1052;&#1099;&#1083;&#1100;&#1085;&#1072;&#1103;%20&#1086;&#1087;&#1077;&#1088;&#1072;%20&#1085;&#1072;%20(online-video-cutter.com)%20(1)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62;&#1091;&#1082;&#1072;&#1085;&#1086;&#1074;&#1072;%20&#1053;&#1072;&#1076;&#1077;&#1078;&#1076;&#1072;\Desktop\&#1061;&#1048;&#1052;&#1048;&#1071;\&#1093;&#1080;&#1084;&#1080;&#1103;%20&#1086;&#1090;&#1082;&#1088;&#1099;&#1090;&#1099;&#1081;%20&#1091;&#1088;&#1086;&#1082;\&#1091;&#1088;&#1086;&#1082;%20&#1044;&#1072;%20&#1079;&#1076;&#1088;&#1072;&#1074;&#1089;&#1090;&#1074;&#1091;&#1077;&#1090;%20&#1084;&#1099;&#1083;&#1086;%20&#1076;&#1091;&#1096;&#1080;&#1089;&#1090;&#1086;&#1077;\&#1050;&#1072;&#1082;%20&#1076;&#1077;&#1083;&#1072;&#1102;&#1090;%20&#1084;&#1099;&#1083;&#1086;.%20&#1069;&#1090;&#1072;&#1087;&#1099;%20&#1087;&#1088;&#1086;&#1080;&#1079;&#1074;&#1086;&#1076;&#1089;&#1090;&#1072;%20&#1084;&#1099;&#1083;&#1072;%20(online-video-cutter.com)%20(1)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62;&#1091;&#1082;&#1072;&#1085;&#1086;&#1074;&#1072;%20&#1053;&#1072;&#1076;&#1077;&#1078;&#1076;&#1072;\Desktop\&#1061;&#1048;&#1052;&#1048;&#1071;\&#1093;&#1080;&#1084;&#1080;&#1103;%20&#1086;&#1090;&#1082;&#1088;&#1099;&#1090;&#1099;&#1081;%20&#1091;&#1088;&#1086;&#1082;\&#1091;&#1088;&#1086;&#1082;%20&#1044;&#1072;%20&#1079;&#1076;&#1088;&#1072;&#1074;&#1089;&#1090;&#1074;&#1091;&#1077;&#1090;%20&#1084;&#1099;&#1083;&#1086;%20&#1076;&#1091;&#1096;&#1080;&#1089;&#1090;&#1086;&#1077;\&#1082;&#1072;&#1082;%20&#1089;&#1090;&#1072;&#1083;&#1080;%20&#1076;&#1077;&#1083;&#1072;&#1090;&#1100;%20&#1084;&#1099;&#1083;&#1086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0"/>
            <a:ext cx="4857784" cy="1470025"/>
          </a:xfrm>
        </p:spPr>
        <p:txBody>
          <a:bodyPr/>
          <a:lstStyle/>
          <a:p>
            <a:r>
              <a:rPr lang="ru-RU" dirty="0" smtClean="0"/>
              <a:t>Урок химии</a:t>
            </a:r>
            <a:br>
              <a:rPr lang="ru-RU" dirty="0" smtClean="0"/>
            </a:br>
            <a:r>
              <a:rPr lang="ru-RU" dirty="0" smtClean="0"/>
              <a:t>10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6400800" cy="17526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«Да здравствует мыло душистое»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8056130694dff798399b3a6.41460961.jpg"/>
          <p:cNvPicPr>
            <a:picLocks noChangeAspect="1"/>
          </p:cNvPicPr>
          <p:nvPr/>
        </p:nvPicPr>
        <p:blipFill>
          <a:blip r:embed="rId2" cstate="print"/>
          <a:srcRect l="50000" b="13541"/>
          <a:stretch>
            <a:fillRect/>
          </a:stretch>
        </p:blipFill>
        <p:spPr>
          <a:xfrm>
            <a:off x="6078815" y="1428736"/>
            <a:ext cx="3065185" cy="5429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Свойства мыла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Хорошо растворяется в воде.</a:t>
            </a:r>
          </a:p>
          <a:p>
            <a:r>
              <a:rPr lang="ru-RU" dirty="0" smtClean="0"/>
              <a:t>Обладает моющими свойствами.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535-1281448112_kak-prigotovit-mylo-v-domashnix-usloviya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5891" y="3501008"/>
            <a:ext cx="5048108" cy="3356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63" t="38450" r="3538" b="14090"/>
          <a:stretch>
            <a:fillRect/>
          </a:stretch>
        </p:blipFill>
        <p:spPr>
          <a:xfrm>
            <a:off x="0" y="548680"/>
            <a:ext cx="9258172" cy="5832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Действие мыла </a:t>
            </a:r>
            <a:br>
              <a:rPr lang="ru-RU" b="1" dirty="0" smtClean="0"/>
            </a:br>
            <a:r>
              <a:rPr lang="ru-RU" b="1" dirty="0" smtClean="0"/>
              <a:t>в мягкой и жесткой воде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    </a:t>
            </a:r>
            <a:r>
              <a:rPr lang="ru-RU" sz="4000" dirty="0" smtClean="0"/>
              <a:t>2С</a:t>
            </a:r>
            <a:r>
              <a:rPr lang="ru-RU" sz="4000" baseline="-25000" dirty="0" smtClean="0"/>
              <a:t>15</a:t>
            </a:r>
            <a:r>
              <a:rPr lang="ru-RU" sz="4000" dirty="0" smtClean="0"/>
              <a:t>Н</a:t>
            </a:r>
            <a:r>
              <a:rPr lang="ru-RU" sz="4000" baseline="-25000" dirty="0" smtClean="0"/>
              <a:t>31</a:t>
            </a:r>
            <a:r>
              <a:rPr lang="ru-RU" sz="4000" dirty="0" smtClean="0"/>
              <a:t>СООNa +</a:t>
            </a:r>
            <a:r>
              <a:rPr lang="ru-RU" sz="4000" dirty="0" err="1" smtClean="0"/>
              <a:t>Са</a:t>
            </a:r>
            <a:r>
              <a:rPr lang="ru-RU" sz="4000" dirty="0" smtClean="0"/>
              <a:t>(НСО</a:t>
            </a:r>
            <a:r>
              <a:rPr lang="ru-RU" sz="4000" baseline="-25000" dirty="0" smtClean="0"/>
              <a:t>3</a:t>
            </a:r>
            <a:r>
              <a:rPr lang="ru-RU" sz="4000" dirty="0" smtClean="0"/>
              <a:t>)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  → </a:t>
            </a:r>
          </a:p>
          <a:p>
            <a:pPr>
              <a:buNone/>
            </a:pPr>
            <a:r>
              <a:rPr lang="ru-RU" sz="4000" dirty="0" smtClean="0"/>
              <a:t>                  (С</a:t>
            </a:r>
            <a:r>
              <a:rPr lang="ru-RU" sz="4000" baseline="-25000" dirty="0" smtClean="0"/>
              <a:t>15</a:t>
            </a:r>
            <a:r>
              <a:rPr lang="ru-RU" sz="4000" dirty="0" smtClean="0"/>
              <a:t>Н</a:t>
            </a:r>
            <a:r>
              <a:rPr lang="ru-RU" sz="4000" baseline="-25000" dirty="0" smtClean="0"/>
              <a:t>31</a:t>
            </a:r>
            <a:r>
              <a:rPr lang="ru-RU" sz="4000" dirty="0" smtClean="0"/>
              <a:t>СОО)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Са ↓+2NaНСО</a:t>
            </a:r>
            <a:r>
              <a:rPr lang="ru-RU" sz="4000" baseline="-25000" dirty="0" smtClean="0"/>
              <a:t>3</a:t>
            </a:r>
            <a:r>
              <a:rPr lang="ru-RU" sz="4000" dirty="0" smtClean="0"/>
              <a:t>.</a:t>
            </a:r>
          </a:p>
          <a:p>
            <a:pPr>
              <a:buNone/>
            </a:pPr>
            <a:r>
              <a:rPr lang="en-US" sz="3600" dirty="0" smtClean="0"/>
              <a:t>    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мыла и СМС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СМС – синтетические моющие средства</a:t>
            </a:r>
          </a:p>
          <a:p>
            <a:r>
              <a:rPr lang="ru-RU" dirty="0" smtClean="0"/>
              <a:t>СМС – натриевые  соли высших сульфокислот.</a:t>
            </a:r>
          </a:p>
          <a:p>
            <a:r>
              <a:rPr lang="ru-RU" dirty="0" smtClean="0"/>
              <a:t>Не теряют моющие свойства в жесткой воде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7967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196752"/>
            <a:ext cx="2952328" cy="2214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Как работает мыло?</a:t>
            </a:r>
            <a:endParaRPr lang="ru-RU" sz="4800" b="1" dirty="0"/>
          </a:p>
        </p:txBody>
      </p:sp>
      <p:pic>
        <p:nvPicPr>
          <p:cNvPr id="6" name="❗❓Наука для детей - Как это сделано_ мыло _ Смешарики Пин-код - Мыльная опера на (online-video-cutter.com)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772816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revi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57" t="5616" r="1981" b="33411"/>
          <a:stretch>
            <a:fillRect/>
          </a:stretch>
        </p:blipFill>
        <p:spPr>
          <a:xfrm>
            <a:off x="251520" y="0"/>
            <a:ext cx="8712968" cy="666936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Молекула мыла</a:t>
            </a:r>
            <a:endParaRPr lang="ru-RU" b="1" dirty="0"/>
          </a:p>
        </p:txBody>
      </p:sp>
      <p:pic>
        <p:nvPicPr>
          <p:cNvPr id="4" name="Содержимое 3" descr="hello_html_m398bb4f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1"/>
            <a:ext cx="9144000" cy="2826423"/>
          </a:xfrm>
        </p:spPr>
      </p:pic>
      <p:sp>
        <p:nvSpPr>
          <p:cNvPr id="5" name="Прямоугольник 4"/>
          <p:cNvSpPr/>
          <p:nvPr/>
        </p:nvSpPr>
        <p:spPr>
          <a:xfrm>
            <a:off x="2771800" y="3284984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</a:t>
            </a:r>
            <a:r>
              <a:rPr lang="ru-RU" sz="4000" b="1" baseline="-25000" dirty="0" smtClean="0"/>
              <a:t>1</a:t>
            </a:r>
            <a:r>
              <a:rPr lang="en-US" sz="4000" b="1" baseline="-25000" dirty="0" smtClean="0"/>
              <a:t>7</a:t>
            </a:r>
            <a:r>
              <a:rPr lang="ru-RU" sz="4000" b="1" dirty="0" smtClean="0"/>
              <a:t>Н</a:t>
            </a:r>
            <a:r>
              <a:rPr lang="ru-RU" sz="4000" b="1" baseline="-25000" dirty="0" smtClean="0"/>
              <a:t>3</a:t>
            </a:r>
            <a:r>
              <a:rPr lang="en-US" sz="4000" b="1" baseline="-25000" dirty="0" smtClean="0"/>
              <a:t>5</a:t>
            </a:r>
            <a:r>
              <a:rPr lang="ru-RU" sz="4000" b="1" dirty="0" err="1" smtClean="0"/>
              <a:t>СООNa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4869160"/>
            <a:ext cx="324036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452320" y="4365104"/>
            <a:ext cx="10801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196752"/>
            <a:ext cx="5220072" cy="5400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 Есть ли противоречия или расхождения в представленной информации?</a:t>
            </a:r>
          </a:p>
          <a:p>
            <a:r>
              <a:rPr lang="ru-RU" dirty="0" smtClean="0"/>
              <a:t>2. В каком источнике более полная и точная информация?</a:t>
            </a:r>
          </a:p>
          <a:p>
            <a:r>
              <a:rPr lang="ru-RU" dirty="0" smtClean="0"/>
              <a:t>3. Влияет ли наличие автора и время написания на восприятие информации?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Практическая работа</a:t>
            </a:r>
            <a:br>
              <a:rPr lang="ru-RU" b="1" dirty="0" smtClean="0"/>
            </a:br>
            <a:r>
              <a:rPr lang="ru-RU" b="1" dirty="0" smtClean="0"/>
              <a:t>«Исследование свойств мыла»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600200"/>
            <a:ext cx="4896544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Опыт 1. </a:t>
            </a:r>
            <a:r>
              <a:rPr lang="ru-RU" b="1" dirty="0" smtClean="0"/>
              <a:t>Гидролиз мыла.</a:t>
            </a:r>
            <a:r>
              <a:rPr lang="ru-RU" dirty="0" smtClean="0"/>
              <a:t> </a:t>
            </a:r>
          </a:p>
          <a:p>
            <a:r>
              <a:rPr lang="ru-RU" dirty="0" smtClean="0"/>
              <a:t>Опыт 2. </a:t>
            </a:r>
            <a:r>
              <a:rPr lang="ru-RU" b="1" dirty="0" smtClean="0"/>
              <a:t>Отношение мыла к сильным кислотам.</a:t>
            </a:r>
          </a:p>
          <a:p>
            <a:r>
              <a:rPr lang="ru-RU" dirty="0" smtClean="0"/>
              <a:t>Опыт 3. </a:t>
            </a:r>
            <a:r>
              <a:rPr lang="ru-RU" b="1" dirty="0" smtClean="0"/>
              <a:t>Сравнение свойств мыла и синтетических моющих средств.</a:t>
            </a:r>
          </a:p>
          <a:p>
            <a:r>
              <a:rPr lang="ru-RU" dirty="0" smtClean="0"/>
              <a:t>Опыт 4. </a:t>
            </a:r>
            <a:r>
              <a:rPr lang="ru-RU" b="1" dirty="0" smtClean="0"/>
              <a:t>Эмульгирующие свойства мыла.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Результаты работы</a:t>
            </a:r>
            <a:endParaRPr lang="ru-RU" sz="4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27584" y="1556792"/>
          <a:ext cx="8001628" cy="4755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407"/>
                <a:gridCol w="1894003"/>
                <a:gridCol w="2106811"/>
                <a:gridCol w="2000407"/>
              </a:tblGrid>
              <a:tr h="951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Название опыта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Гипотеза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Наблюдения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Выводы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11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11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11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11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Задача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«Не в количестве знаний заключается образование,  а в полном понимании и искусном применении того, что знаешь»</a:t>
            </a:r>
          </a:p>
          <a:p>
            <a:pPr algn="r">
              <a:buNone/>
            </a:pPr>
            <a:r>
              <a:rPr lang="ru-RU" sz="3600" dirty="0" smtClean="0"/>
              <a:t>                                                                              </a:t>
            </a:r>
            <a:r>
              <a:rPr lang="ru-RU" sz="3600" dirty="0" err="1" smtClean="0"/>
              <a:t>Дистервег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делают мыло?</a:t>
            </a:r>
            <a:endParaRPr lang="ru-RU" b="1" dirty="0"/>
          </a:p>
        </p:txBody>
      </p:sp>
      <p:pic>
        <p:nvPicPr>
          <p:cNvPr id="6" name="Как делают мыло. Этапы производста мыла (online-video-cutter.com)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932040" y="234888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Какое мыло лучше?</a:t>
            </a:r>
            <a:endParaRPr lang="ru-RU" b="1" dirty="0"/>
          </a:p>
        </p:txBody>
      </p:sp>
      <p:pic>
        <p:nvPicPr>
          <p:cNvPr id="8" name="Содержимое 7" descr="363576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972" r="18070"/>
          <a:stretch>
            <a:fillRect/>
          </a:stretch>
        </p:blipFill>
        <p:spPr>
          <a:xfrm>
            <a:off x="5940152" y="2636912"/>
            <a:ext cx="2232248" cy="3384376"/>
          </a:xfrm>
          <a:effectLst>
            <a:softEdge rad="63500"/>
          </a:effectLst>
        </p:spPr>
      </p:pic>
      <p:pic>
        <p:nvPicPr>
          <p:cNvPr id="9" name="Рисунок 8" descr="e6d82373a7f797b4ccf1fffbdc76e8cf-500x500.jpeg"/>
          <p:cNvPicPr>
            <a:picLocks noChangeAspect="1"/>
          </p:cNvPicPr>
          <p:nvPr/>
        </p:nvPicPr>
        <p:blipFill>
          <a:blip r:embed="rId3" cstate="print"/>
          <a:srcRect t="17975" b="16116"/>
          <a:stretch>
            <a:fillRect/>
          </a:stretch>
        </p:blipFill>
        <p:spPr>
          <a:xfrm>
            <a:off x="2411760" y="1268760"/>
            <a:ext cx="3605386" cy="237626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99592" y="188640"/>
          <a:ext cx="8686800" cy="6336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214422"/>
            <a:ext cx="5357850" cy="542928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000" dirty="0" smtClean="0"/>
              <a:t>      </a:t>
            </a:r>
            <a:r>
              <a:rPr lang="ru-RU" sz="4000" b="1" dirty="0" smtClean="0"/>
              <a:t>Вопросы для размышления</a:t>
            </a: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r>
              <a:rPr lang="ru-RU" sz="4000" dirty="0" smtClean="0"/>
              <a:t>1. Вам пришлось стирать темные вещи с мылом в жесткой воде. После стирки остался «седой» налет. Как его устранить и что сделать, чтобы предотвратить его образование?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2. Почему жирную кожу, склонную к воспалительным процессам, не рекомендуют слишком часто мыть водой с мылом, хотя мыло хорошо удаляет кожное сало и обладает антисептическим действием?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3. Во время Великой Отечественной войны и в послевоенные годы, когда был дефицит мыла, люди для мытья волос использовали процеженные настои древесной золы. Как можно объяснить применение золы для этих целей?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6" name="WordArt 14"/>
          <p:cNvSpPr>
            <a:spLocks noChangeArrowheads="1" noChangeShapeType="1" noTextEdit="1"/>
          </p:cNvSpPr>
          <p:nvPr/>
        </p:nvSpPr>
        <p:spPr bwMode="auto">
          <a:xfrm>
            <a:off x="1214414" y="428604"/>
            <a:ext cx="7704138" cy="12239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мыло - это чистота</a:t>
            </a:r>
          </a:p>
        </p:txBody>
      </p:sp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1071538" y="1285860"/>
            <a:ext cx="7632700" cy="1533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чистота - это здоровье</a:t>
            </a:r>
          </a:p>
        </p:txBody>
      </p:sp>
      <p:sp>
        <p:nvSpPr>
          <p:cNvPr id="59408" name="WordArt 16"/>
          <p:cNvSpPr>
            <a:spLocks noChangeArrowheads="1" noChangeShapeType="1" noTextEdit="1"/>
          </p:cNvSpPr>
          <p:nvPr/>
        </p:nvSpPr>
        <p:spPr bwMode="auto">
          <a:xfrm>
            <a:off x="1071538" y="2643182"/>
            <a:ext cx="7632700" cy="17621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здоровье - это удача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6" grpId="0" animBg="1"/>
      <p:bldP spid="59407" grpId="0" animBg="1"/>
      <p:bldP spid="5940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7859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236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здоровья  всем и удачи!</a:t>
            </a:r>
          </a:p>
        </p:txBody>
      </p:sp>
      <p:pic>
        <p:nvPicPr>
          <p:cNvPr id="5" name="Рисунок 4" descr="карты-интересное-1049235.jpeg"/>
          <p:cNvPicPr>
            <a:picLocks noChangeAspect="1"/>
          </p:cNvPicPr>
          <p:nvPr/>
        </p:nvPicPr>
        <p:blipFill>
          <a:blip r:embed="rId2" cstate="print"/>
          <a:srcRect l="6488" t="7401" r="5343" b="17728"/>
          <a:stretch>
            <a:fillRect/>
          </a:stretch>
        </p:blipFill>
        <p:spPr>
          <a:xfrm>
            <a:off x="3997975" y="2000240"/>
            <a:ext cx="4860304" cy="36610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Источники информации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214422"/>
            <a:ext cx="4900618" cy="5429288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dirty="0" smtClean="0"/>
              <a:t>1. Алексинский В. Н. Занимательные опыты по химии – М., 1995 г.</a:t>
            </a:r>
          </a:p>
          <a:p>
            <a:pPr fontAlgn="base"/>
            <a:r>
              <a:rPr lang="ru-RU" dirty="0" smtClean="0"/>
              <a:t>2. Богданова Н. Н. Химия. Лабораторные работы. 8 – 11 </a:t>
            </a:r>
            <a:r>
              <a:rPr lang="ru-RU" dirty="0" err="1" smtClean="0"/>
              <a:t>кл</a:t>
            </a:r>
            <a:r>
              <a:rPr lang="ru-RU" dirty="0" smtClean="0"/>
              <a:t>.: Учеб. пособие для общеобразовательных учреждений. – М.: </a:t>
            </a:r>
            <a:r>
              <a:rPr lang="ru-RU" dirty="0" err="1" smtClean="0"/>
              <a:t>Астрель</a:t>
            </a:r>
            <a:r>
              <a:rPr lang="ru-RU" dirty="0" smtClean="0"/>
              <a:t>»: АСТ», 2001. – 112с.: ил.</a:t>
            </a:r>
          </a:p>
          <a:p>
            <a:pPr fontAlgn="base"/>
            <a:r>
              <a:rPr lang="ru-RU" dirty="0" smtClean="0"/>
              <a:t>3. Большая советская энциклопедия ( в 30 томах). Гл. ред. А. М. Прохоров. Изд. 3-е М., «Советская Энциклопедия». 1972.Т.17 Моршанск – Мятлик. 1974.616с.</a:t>
            </a:r>
          </a:p>
          <a:p>
            <a:pPr fontAlgn="base"/>
            <a:r>
              <a:rPr lang="ru-RU" dirty="0" smtClean="0"/>
              <a:t>4. Гроссе, </a:t>
            </a:r>
            <a:r>
              <a:rPr lang="ru-RU" dirty="0" err="1" smtClean="0"/>
              <a:t>Вайсмантель</a:t>
            </a:r>
            <a:r>
              <a:rPr lang="ru-RU" dirty="0" smtClean="0"/>
              <a:t> Х. Химия для любознательных – М., 1993 г.</a:t>
            </a:r>
          </a:p>
          <a:p>
            <a:pPr fontAlgn="base"/>
            <a:r>
              <a:rPr lang="ru-RU" dirty="0" smtClean="0"/>
              <a:t>5. Зиновьев А. А. Химия жиров – М., 1990 г.</a:t>
            </a:r>
          </a:p>
          <a:p>
            <a:pPr fontAlgn="base"/>
            <a:r>
              <a:rPr lang="ru-RU" dirty="0" smtClean="0"/>
              <a:t>6. </a:t>
            </a:r>
            <a:r>
              <a:rPr lang="ru-RU" dirty="0" err="1" smtClean="0"/>
              <a:t>Селеменева</a:t>
            </a:r>
            <a:r>
              <a:rPr lang="ru-RU" dirty="0" smtClean="0"/>
              <a:t> Ю. В. Химия в быту – http:// </a:t>
            </a:r>
            <a:r>
              <a:rPr lang="ru-RU" dirty="0" err="1" smtClean="0"/>
              <a:t>festival</a:t>
            </a:r>
            <a:r>
              <a:rPr lang="ru-RU" dirty="0" smtClean="0"/>
              <a:t>. 1</a:t>
            </a:r>
          </a:p>
          <a:p>
            <a:pPr fontAlgn="base"/>
            <a:r>
              <a:rPr lang="ru-RU" dirty="0" smtClean="0"/>
              <a:t>7. </a:t>
            </a:r>
            <a:r>
              <a:rPr lang="ru-RU" dirty="0" err="1" smtClean="0"/>
              <a:t>Тоббин</a:t>
            </a:r>
            <a:r>
              <a:rPr lang="ru-RU" dirty="0" smtClean="0"/>
              <a:t> И. И. Справочник по мыловаренному производству – М 1991 г.</a:t>
            </a:r>
          </a:p>
          <a:p>
            <a:pPr fontAlgn="base"/>
            <a:r>
              <a:rPr lang="ru-RU" dirty="0" smtClean="0"/>
              <a:t>8. </a:t>
            </a:r>
            <a:r>
              <a:rPr lang="ru-RU" dirty="0" err="1" smtClean="0"/>
              <a:t>Штремплер</a:t>
            </a:r>
            <a:r>
              <a:rPr lang="ru-RU" dirty="0" smtClean="0"/>
              <a:t> Г. И. – Химия на досуге – М., 1996 г.</a:t>
            </a:r>
          </a:p>
          <a:p>
            <a:pPr fontAlgn="base"/>
            <a:r>
              <a:rPr lang="ru-RU" dirty="0" smtClean="0"/>
              <a:t>9. Шабанова И. А. Исследовательская деятельность учащихся – http:// </a:t>
            </a:r>
            <a:r>
              <a:rPr lang="ru-RU" dirty="0" err="1" smtClean="0"/>
              <a:t>festival</a:t>
            </a:r>
            <a:r>
              <a:rPr lang="ru-RU" dirty="0" smtClean="0"/>
              <a:t>. 1</a:t>
            </a:r>
          </a:p>
          <a:p>
            <a:r>
              <a:rPr lang="ru-RU" dirty="0" smtClean="0"/>
              <a:t>10. Щербакова С. П. Метод проектов: организация деятельности по химии – http:// </a:t>
            </a:r>
            <a:r>
              <a:rPr lang="ru-RU" dirty="0" err="1" smtClean="0"/>
              <a:t>festival</a:t>
            </a:r>
            <a:r>
              <a:rPr lang="ru-RU" dirty="0" smtClean="0"/>
              <a:t>. </a:t>
            </a:r>
          </a:p>
          <a:p>
            <a:r>
              <a:rPr lang="ru-RU" dirty="0" smtClean="0"/>
              <a:t>11. Я познаю мир: Детская энциклопедия: Химия / Авт. – сост. Л. А. Савина; </a:t>
            </a:r>
            <a:r>
              <a:rPr lang="ru-RU" dirty="0" err="1" smtClean="0"/>
              <a:t>Худож</a:t>
            </a:r>
            <a:r>
              <a:rPr lang="ru-RU" dirty="0" smtClean="0"/>
              <a:t>. А. В. </a:t>
            </a:r>
            <a:r>
              <a:rPr lang="ru-RU" dirty="0" err="1" smtClean="0"/>
              <a:t>Кардашук</a:t>
            </a:r>
            <a:r>
              <a:rPr lang="ru-RU" dirty="0" smtClean="0"/>
              <a:t>, О. М. Войтенко. – М.: «Издательство АСТ»; 1999. – 448с.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будем изучать?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257676" cy="4525963"/>
          </a:xfrm>
        </p:spPr>
        <p:txBody>
          <a:bodyPr/>
          <a:lstStyle/>
          <a:p>
            <a:r>
              <a:rPr lang="ru-RU" dirty="0" smtClean="0"/>
              <a:t>Анализ учебной информации</a:t>
            </a:r>
          </a:p>
          <a:p>
            <a:r>
              <a:rPr lang="ru-RU" dirty="0" smtClean="0"/>
              <a:t>Практическая работа</a:t>
            </a:r>
          </a:p>
          <a:p>
            <a:r>
              <a:rPr lang="ru-RU" dirty="0" smtClean="0"/>
              <a:t>Просмотр и обсуждение видеосюжетов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Что будем изучать?</a:t>
            </a:r>
            <a:endParaRPr lang="ru-RU" sz="4800" b="1" dirty="0"/>
          </a:p>
        </p:txBody>
      </p:sp>
      <p:pic>
        <p:nvPicPr>
          <p:cNvPr id="6" name="как стали делать мыл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76056" y="1556792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История мыла</a:t>
            </a:r>
            <a:endParaRPr lang="ru-RU" sz="6000" b="1" dirty="0"/>
          </a:p>
        </p:txBody>
      </p:sp>
      <p:pic>
        <p:nvPicPr>
          <p:cNvPr id="5" name="Содержимое 4" descr="586344b24a155d388dc841f762d34a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3161892" cy="4005063"/>
          </a:xfrm>
        </p:spPr>
      </p:pic>
      <p:pic>
        <p:nvPicPr>
          <p:cNvPr id="6" name="Рисунок 5" descr="soap_1_1536.14042082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2171700"/>
            <a:ext cx="57150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Вся правда о мыле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600200"/>
            <a:ext cx="4546848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 Что такое мыла?</a:t>
            </a:r>
          </a:p>
          <a:p>
            <a:r>
              <a:rPr lang="ru-RU" dirty="0" smtClean="0"/>
              <a:t>2. Свойства мыла.</a:t>
            </a:r>
          </a:p>
          <a:p>
            <a:r>
              <a:rPr lang="ru-RU" dirty="0" smtClean="0"/>
              <a:t>3. История мыла.</a:t>
            </a:r>
          </a:p>
          <a:p>
            <a:r>
              <a:rPr lang="ru-RU" dirty="0" smtClean="0"/>
              <a:t>4. Как получают мыла?</a:t>
            </a:r>
          </a:p>
          <a:p>
            <a:r>
              <a:rPr lang="en-US" dirty="0" smtClean="0"/>
              <a:t>5</a:t>
            </a:r>
            <a:r>
              <a:rPr lang="ru-RU" dirty="0" smtClean="0"/>
              <a:t>. Действие мыла в мягкой и жесткой воде.</a:t>
            </a:r>
          </a:p>
          <a:p>
            <a:r>
              <a:rPr lang="en-US" dirty="0" smtClean="0"/>
              <a:t>6</a:t>
            </a:r>
            <a:r>
              <a:rPr lang="ru-RU" dirty="0" smtClean="0"/>
              <a:t>. Свойства мыла и СМС.</a:t>
            </a:r>
          </a:p>
          <a:p>
            <a:r>
              <a:rPr lang="ru-RU" dirty="0" smtClean="0"/>
              <a:t>7. Как мыло моет.</a:t>
            </a:r>
          </a:p>
          <a:p>
            <a:r>
              <a:rPr lang="ru-RU" dirty="0" smtClean="0"/>
              <a:t>8.Как делают мыло.</a:t>
            </a:r>
          </a:p>
          <a:p>
            <a:endParaRPr lang="ru-RU" dirty="0"/>
          </a:p>
        </p:txBody>
      </p:sp>
      <p:pic>
        <p:nvPicPr>
          <p:cNvPr id="4" name="Рисунок 3" descr="img11.jpg"/>
          <p:cNvPicPr>
            <a:picLocks noChangeAspect="1"/>
          </p:cNvPicPr>
          <p:nvPr/>
        </p:nvPicPr>
        <p:blipFill>
          <a:blip r:embed="rId2" cstate="print"/>
          <a:srcRect l="3780" t="33620" r="65035" b="22280"/>
          <a:stretch>
            <a:fillRect/>
          </a:stretch>
        </p:blipFill>
        <p:spPr>
          <a:xfrm>
            <a:off x="1115616" y="1196752"/>
            <a:ext cx="2376264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Источники информации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000108"/>
            <a:ext cx="5214974" cy="535785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1. Учебник. О.С. Габриелян. «Органическая химия. 10 класс», 2012</a:t>
            </a:r>
          </a:p>
          <a:p>
            <a:r>
              <a:rPr lang="ru-RU" dirty="0" smtClean="0"/>
              <a:t>2. Учебник. В.Н. </a:t>
            </a:r>
            <a:r>
              <a:rPr lang="ru-RU" dirty="0" err="1" smtClean="0"/>
              <a:t>Верховский</a:t>
            </a:r>
            <a:r>
              <a:rPr lang="ru-RU" dirty="0" smtClean="0"/>
              <a:t>. «Органическая химия. 10 класс», 1946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Кузьменко</a:t>
            </a:r>
            <a:r>
              <a:rPr lang="ru-RU" dirty="0" smtClean="0"/>
              <a:t> Н.Е., Ерёмин В.В., Попков В.А. Начала химии</a:t>
            </a:r>
          </a:p>
          <a:p>
            <a:pPr>
              <a:buNone/>
            </a:pPr>
            <a:r>
              <a:rPr lang="ru-RU" dirty="0" smtClean="0"/>
              <a:t>     II том. Современный курс для поступающих в вузы, 2009</a:t>
            </a:r>
          </a:p>
          <a:p>
            <a:r>
              <a:rPr lang="ru-RU" dirty="0" smtClean="0"/>
              <a:t>4.</a:t>
            </a:r>
            <a:r>
              <a:rPr lang="en-US" dirty="0" smtClean="0"/>
              <a:t>https://ru.wikipedia.org/wiki/</a:t>
            </a:r>
            <a:r>
              <a:rPr lang="ru-RU" dirty="0" smtClean="0"/>
              <a:t>Мыло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124744"/>
            <a:ext cx="4824536" cy="547260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 Есть ли противоречия или расхождения в представленной информации?</a:t>
            </a:r>
          </a:p>
          <a:p>
            <a:r>
              <a:rPr lang="ru-RU" dirty="0" smtClean="0"/>
              <a:t>2. В каком источнике более полная и точная информация?</a:t>
            </a:r>
          </a:p>
          <a:p>
            <a:r>
              <a:rPr lang="ru-RU" dirty="0" smtClean="0"/>
              <a:t>3. Влияет ли наличие автора и время написания на восприятие информации?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такое мыла?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1600200"/>
            <a:ext cx="8136904" cy="47811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Мыла – это соли высших карбоновых кислот.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3275856" y="2132856"/>
          <a:ext cx="5591944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712</Words>
  <Application>Microsoft Office PowerPoint</Application>
  <PresentationFormat>Экран (4:3)</PresentationFormat>
  <Paragraphs>105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Урок химии 10 класс</vt:lpstr>
      <vt:lpstr>Задача урока</vt:lpstr>
      <vt:lpstr>Как будем изучать?</vt:lpstr>
      <vt:lpstr>Что будем изучать?</vt:lpstr>
      <vt:lpstr>История мыла</vt:lpstr>
      <vt:lpstr>Вся правда о мыле</vt:lpstr>
      <vt:lpstr>Источники информации</vt:lpstr>
      <vt:lpstr>Критерии оценки информации</vt:lpstr>
      <vt:lpstr>Что такое мыла?</vt:lpstr>
      <vt:lpstr>Свойства мыла</vt:lpstr>
      <vt:lpstr>Слайд 11</vt:lpstr>
      <vt:lpstr>Действие мыла  в мягкой и жесткой воде</vt:lpstr>
      <vt:lpstr>Свойства мыла и СМС</vt:lpstr>
      <vt:lpstr>Как работает мыло?</vt:lpstr>
      <vt:lpstr>Слайд 15</vt:lpstr>
      <vt:lpstr>Молекула мыла</vt:lpstr>
      <vt:lpstr>Критерии оценки информации</vt:lpstr>
      <vt:lpstr>Практическая работа «Исследование свойств мыла»</vt:lpstr>
      <vt:lpstr>Результаты работы</vt:lpstr>
      <vt:lpstr>Как делают мыло?</vt:lpstr>
      <vt:lpstr>Какое мыло лучше?</vt:lpstr>
      <vt:lpstr>Слайд 22</vt:lpstr>
      <vt:lpstr>Домашнее задание</vt:lpstr>
      <vt:lpstr>Слайд 24</vt:lpstr>
      <vt:lpstr>Слайд 25</vt:lpstr>
      <vt:lpstr> 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химии 10 класс</dc:title>
  <dc:creator>Анастасия</dc:creator>
  <cp:lastModifiedBy>Цуканова Надежда</cp:lastModifiedBy>
  <cp:revision>56</cp:revision>
  <dcterms:created xsi:type="dcterms:W3CDTF">2017-02-24T16:45:48Z</dcterms:created>
  <dcterms:modified xsi:type="dcterms:W3CDTF">2025-02-07T10:28:04Z</dcterms:modified>
</cp:coreProperties>
</file>