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9" r:id="rId5"/>
    <p:sldId id="264" r:id="rId6"/>
    <p:sldId id="263" r:id="rId7"/>
    <p:sldId id="262" r:id="rId8"/>
    <p:sldId id="261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871D5F-29A9-4A4B-85F9-65FDBBB49E72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7030C2-FB0E-454C-B97C-8CC08698A9E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48264" y="5085184"/>
            <a:ext cx="1890936" cy="122413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636912"/>
            <a:ext cx="8458200" cy="1224136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«Всемирный день танца»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4737"/>
            <a:ext cx="3269158" cy="2592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800"/>
            <a:ext cx="3232398" cy="2611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73016"/>
            <a:ext cx="32270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72272"/>
            <a:ext cx="3232399" cy="2996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90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7752" y="111549"/>
            <a:ext cx="6512511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Хип-хоп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3888432" cy="272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77072"/>
            <a:ext cx="3888432" cy="2643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25918"/>
            <a:ext cx="4176464" cy="2851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77072"/>
            <a:ext cx="4176464" cy="2643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649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75151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-171400"/>
            <a:ext cx="6512511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танца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8891" y="3383280"/>
            <a:ext cx="6400800" cy="3474720"/>
          </a:xfrm>
        </p:spPr>
        <p:txBody>
          <a:bodyPr>
            <a:normAutofit/>
          </a:bodyPr>
          <a:lstStyle/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91" y="754849"/>
            <a:ext cx="4648935" cy="3320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382" y="2415183"/>
            <a:ext cx="5229248" cy="4442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643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2024" y="692696"/>
            <a:ext cx="6400800" cy="34747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74"/>
            <a:ext cx="5905488" cy="3810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9" y="3646740"/>
            <a:ext cx="4860032" cy="3211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43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0079"/>
            <a:ext cx="5369739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-99392"/>
            <a:ext cx="509764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608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728" y="0"/>
            <a:ext cx="6512511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Балет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3888432" cy="2684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4"/>
            <a:ext cx="385420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77072"/>
            <a:ext cx="381642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37792"/>
            <a:ext cx="3854202" cy="2487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68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3752"/>
            <a:ext cx="6512511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Вальс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1"/>
            <a:ext cx="3672408" cy="280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96752"/>
            <a:ext cx="410445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6" y="4149079"/>
            <a:ext cx="3653386" cy="2376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49080"/>
            <a:ext cx="4124335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417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3456" y="53752"/>
            <a:ext cx="6512511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Танго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47056"/>
            <a:ext cx="381642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96752"/>
            <a:ext cx="3995936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19899"/>
            <a:ext cx="3692128" cy="2505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848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22"/>
            <a:ext cx="6512511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Восточные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танцы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423441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33056"/>
            <a:ext cx="424847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54460"/>
            <a:ext cx="3600400" cy="5386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6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57128"/>
            <a:ext cx="6512511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Русский народный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танец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08920"/>
            <a:ext cx="2808110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1"/>
            <a:ext cx="403244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33056"/>
            <a:ext cx="4032448" cy="2492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137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</TotalTime>
  <Words>21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 «Всемирный день танца»</vt:lpstr>
      <vt:lpstr>История танца</vt:lpstr>
      <vt:lpstr>Презентация PowerPoint</vt:lpstr>
      <vt:lpstr>Презентация PowerPoint</vt:lpstr>
      <vt:lpstr>Балет</vt:lpstr>
      <vt:lpstr>Вальс</vt:lpstr>
      <vt:lpstr>Танго</vt:lpstr>
      <vt:lpstr>Восточные танцы</vt:lpstr>
      <vt:lpstr>Русский народный танец</vt:lpstr>
      <vt:lpstr>Хип-хоп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«Всемирный день танца»</dc:title>
  <dc:creator>Света</dc:creator>
  <cp:lastModifiedBy>Евгения</cp:lastModifiedBy>
  <cp:revision>7</cp:revision>
  <dcterms:created xsi:type="dcterms:W3CDTF">2015-04-20T13:49:38Z</dcterms:created>
  <dcterms:modified xsi:type="dcterms:W3CDTF">2015-04-28T23:26:16Z</dcterms:modified>
</cp:coreProperties>
</file>