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9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../&#1054;&#1090;&#1074;&#1077;&#1090;&#1099;/&#1054;&#1090;&#1074;&#1077;&#1090;%20&#1075;&#1077;&#1088;&#1086;&#1080;%20500.pptx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564904"/>
            <a:ext cx="8305800" cy="1189112"/>
          </a:xfrm>
        </p:spPr>
        <p:txBody>
          <a:bodyPr/>
          <a:lstStyle/>
          <a:p>
            <a:r>
              <a:rPr lang="ru-RU" sz="4000" dirty="0">
                <a:effectLst/>
              </a:rPr>
              <a:t>Советский разведчик, работавший под видом немецкого журналиста в Германии, Японии. </a:t>
            </a:r>
            <a:r>
              <a:rPr lang="ru-RU" sz="4000" dirty="0">
                <a:effectLst/>
              </a:rPr>
              <a:t>Ему посмертно присвоено звание Героя Советского Союза 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7524328" y="5877272"/>
            <a:ext cx="819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pres?slideindex=1&amp;slidetitle="/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450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21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Советский разведчик, работавший под видом немецкого журналиста в Германии, Японии. Ему посмертно присвоено звание Героя Советского Союза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Советский разведчик, работавший под видом немецкого журналиста в Германии, Японии. Ему посмертно присвоено звание Героя Советского Союза </dc:title>
  <dc:creator>Scool</dc:creator>
  <cp:lastModifiedBy>Scool</cp:lastModifiedBy>
  <cp:revision>1</cp:revision>
  <dcterms:created xsi:type="dcterms:W3CDTF">2020-02-26T06:35:49Z</dcterms:created>
  <dcterms:modified xsi:type="dcterms:W3CDTF">2020-02-26T06:46:25Z</dcterms:modified>
</cp:coreProperties>
</file>