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arit\Desktop\&#1060;&#1086;&#1083;&#1100;&#1082;&#1083;&#1086;&#1088;\ajgul_barieva_-_krija-zkrija_(zf.fm)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75856" y="2204864"/>
            <a:ext cx="2664296" cy="223224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91880" y="29969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Фольклор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 rot="19539921">
            <a:off x="4715102" y="1164921"/>
            <a:ext cx="3252351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Пословицы</a:t>
            </a:r>
            <a:endParaRPr lang="ru-RU" sz="1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652120" y="2564904"/>
            <a:ext cx="3240360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Заклички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 rot="16200000">
            <a:off x="3104456" y="603448"/>
            <a:ext cx="2719064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Песни</a:t>
            </a:r>
            <a:endParaRPr lang="ru-RU" sz="1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 rot="1972189">
            <a:off x="1018455" y="1292818"/>
            <a:ext cx="3247114" cy="1512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Сказки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 rot="21138673">
            <a:off x="527035" y="2908565"/>
            <a:ext cx="3086041" cy="1512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 rot="18555597">
            <a:off x="1300268" y="4322715"/>
            <a:ext cx="3359811" cy="1512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Считалки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 rot="5116650">
            <a:off x="3125335" y="4630612"/>
            <a:ext cx="3225782" cy="1512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Скороговорки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 rot="1888207">
            <a:off x="4870277" y="4027213"/>
            <a:ext cx="3269548" cy="1512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https://img-fotki.yandex.ru/get/29815/55182939.23c/0_148e37_3b8125a5_ori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8660162" cy="5904656"/>
          </a:xfrm>
          <a:prstGeom prst="rect">
            <a:avLst/>
          </a:prstGeom>
          <a:noFill/>
        </p:spPr>
      </p:pic>
      <p:pic>
        <p:nvPicPr>
          <p:cNvPr id="4" name="ajgul_barieva_-_krija-zkrija_(zf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764704"/>
            <a:ext cx="864096" cy="864096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Пословицы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://www.gifmania.ca/Animated-Gifs-People/Animated-Images-Professions/Animations-Carpenters/3d-Carpenter-Climbed-On-A-Roof-606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1944216" cy="1944216"/>
          </a:xfrm>
          <a:prstGeom prst="rect">
            <a:avLst/>
          </a:prstGeom>
          <a:noFill/>
        </p:spPr>
      </p:pic>
      <p:pic>
        <p:nvPicPr>
          <p:cNvPr id="7172" name="Picture 4" descr="https://www.podvalchik.ru/uploads/39/post-225139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484784"/>
            <a:ext cx="2100418" cy="1728192"/>
          </a:xfrm>
          <a:prstGeom prst="rect">
            <a:avLst/>
          </a:prstGeom>
          <a:noFill/>
        </p:spPr>
      </p:pic>
      <p:pic>
        <p:nvPicPr>
          <p:cNvPr id="7176" name="Picture 8" descr="http://animo2.ucoz.ru/_ph/14/2/95604566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284984"/>
            <a:ext cx="2227630" cy="1368152"/>
          </a:xfrm>
          <a:prstGeom prst="rect">
            <a:avLst/>
          </a:prstGeom>
          <a:noFill/>
        </p:spPr>
      </p:pic>
      <p:pic>
        <p:nvPicPr>
          <p:cNvPr id="7178" name="Picture 10" descr="http://www.gifki.org/data/media/1820/portnoy-animatsionnaya-kartinka-000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2852936"/>
            <a:ext cx="1584176" cy="2167820"/>
          </a:xfrm>
          <a:prstGeom prst="rect">
            <a:avLst/>
          </a:prstGeom>
          <a:noFill/>
        </p:spPr>
      </p:pic>
      <p:pic>
        <p:nvPicPr>
          <p:cNvPr id="7180" name="Picture 12" descr="https://www.chitalnya.ru/upload2/500/96885646646842355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965848"/>
            <a:ext cx="2376264" cy="2376264"/>
          </a:xfrm>
          <a:prstGeom prst="rect">
            <a:avLst/>
          </a:prstGeom>
          <a:noFill/>
        </p:spPr>
      </p:pic>
      <p:pic>
        <p:nvPicPr>
          <p:cNvPr id="7182" name="Picture 14" descr="http://900igr.net/data/skazki-i-igry/Deti.files/0025-068-Igrat-v-mashinki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4077072"/>
            <a:ext cx="2037606" cy="20376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Заклички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s://sunveter.ru/uploads/posts/2015-02/1424982066_sun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312368" cy="3208266"/>
          </a:xfrm>
          <a:prstGeom prst="rect">
            <a:avLst/>
          </a:prstGeom>
          <a:noFill/>
        </p:spPr>
      </p:pic>
      <p:pic>
        <p:nvPicPr>
          <p:cNvPr id="6148" name="Picture 4" descr="http://forumsmile.ru/u/9/6/8/96831528160cd9f4936c8c6bae8e594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564904"/>
            <a:ext cx="2676525" cy="32194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4" name="Picture 4" descr="https://dou8-raduga.edumsko.ru/uploads/3000/2261/section/145976/15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2664296" cy="2664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8" name="Picture 8" descr="https://arhivurokov.ru/kopilka/up/html/2017/01/29/k_588ddcab1d1eb/385148_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780928"/>
            <a:ext cx="3024335" cy="3762356"/>
          </a:xfrm>
          <a:prstGeom prst="rect">
            <a:avLst/>
          </a:prstGeom>
          <a:noFill/>
        </p:spPr>
      </p:pic>
      <p:pic>
        <p:nvPicPr>
          <p:cNvPr id="5130" name="Picture 10" descr="http://deti-i-mama.ru/wp-content/uploads/2016/04/ezhi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284984"/>
            <a:ext cx="3024336" cy="3117872"/>
          </a:xfrm>
          <a:prstGeom prst="rect">
            <a:avLst/>
          </a:prstGeom>
          <a:noFill/>
        </p:spPr>
      </p:pic>
      <p:pic>
        <p:nvPicPr>
          <p:cNvPr id="5134" name="Picture 14" descr="https://ds04.infourok.ru/uploads/ex/0c0b/0000e2e2-7833c60b/img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5568" y="836712"/>
            <a:ext cx="3888432" cy="29163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Скороговорки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megakotel.ru/wp-content/uploads/2014/05/c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68760"/>
            <a:ext cx="4556437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://smakova13.narod.ru/pe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96952"/>
            <a:ext cx="2878342" cy="3655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www.fonstola.ru/download.php?file=201502/2560x1600/fonstola.ru-159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861048"/>
            <a:ext cx="4133259" cy="2583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Считалки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img-fotki.yandex.ru/get/9804/65387414.53e/0_fd54d_e808d7a8_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132856"/>
            <a:ext cx="2670842" cy="2592288"/>
          </a:xfrm>
          <a:prstGeom prst="rect">
            <a:avLst/>
          </a:prstGeom>
          <a:noFill/>
        </p:spPr>
      </p:pic>
      <p:pic>
        <p:nvPicPr>
          <p:cNvPr id="4102" name="Picture 6" descr="https://zabavnik.club/wp-content/uploads/2018/05/zmeya_kartinka_dlya_detey_7_18072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700808"/>
            <a:ext cx="2947629" cy="2132856"/>
          </a:xfrm>
          <a:prstGeom prst="rect">
            <a:avLst/>
          </a:prstGeom>
          <a:noFill/>
        </p:spPr>
      </p:pic>
      <p:pic>
        <p:nvPicPr>
          <p:cNvPr id="4104" name="Picture 8" descr="https://fictionbook.ru/static/bookimages/08/26/54/08265465.bin.dir/h/i_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340768"/>
            <a:ext cx="2230235" cy="2708920"/>
          </a:xfrm>
          <a:prstGeom prst="rect">
            <a:avLst/>
          </a:prstGeom>
          <a:noFill/>
        </p:spPr>
      </p:pic>
      <p:pic>
        <p:nvPicPr>
          <p:cNvPr id="4106" name="Picture 10" descr="http://printonic.ru/uploads/images/2016/04/04/img_5702b2c01a5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005064"/>
            <a:ext cx="2457720" cy="25202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</a:rPr>
              <a:t>Игры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://www.playcast.ru/uploads/2016/05/29/188195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7174"/>
            <a:ext cx="3040796" cy="2390826"/>
          </a:xfrm>
          <a:prstGeom prst="rect">
            <a:avLst/>
          </a:prstGeom>
          <a:noFill/>
        </p:spPr>
      </p:pic>
      <p:pic>
        <p:nvPicPr>
          <p:cNvPr id="2052" name="Picture 4" descr="http://kartinki-vernisazh.ru/_ph/36/1/48939121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348880"/>
            <a:ext cx="1619250" cy="1400175"/>
          </a:xfrm>
          <a:prstGeom prst="rect">
            <a:avLst/>
          </a:prstGeom>
          <a:noFill/>
        </p:spPr>
      </p:pic>
      <p:pic>
        <p:nvPicPr>
          <p:cNvPr id="3080" name="Picture 8" descr="https://prv2.lori-images.net/kulaki-stoyat-drug-na-druge-0005297666-preview.jpg"/>
          <p:cNvPicPr>
            <a:picLocks noChangeAspect="1" noChangeArrowheads="1"/>
          </p:cNvPicPr>
          <p:nvPr/>
        </p:nvPicPr>
        <p:blipFill>
          <a:blip r:embed="rId4" cstate="print"/>
          <a:srcRect r="12349"/>
          <a:stretch>
            <a:fillRect/>
          </a:stretch>
        </p:blipFill>
        <p:spPr bwMode="auto">
          <a:xfrm>
            <a:off x="6300192" y="1628800"/>
            <a:ext cx="2371728" cy="49411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155822.selcdn.ru/upload-8bfeca17cf9a3316f68775e6b5e44259/iblock/f0d/SHOMBAI.jpg"/>
          <p:cNvPicPr>
            <a:picLocks noChangeAspect="1" noChangeArrowheads="1"/>
          </p:cNvPicPr>
          <p:nvPr/>
        </p:nvPicPr>
        <p:blipFill>
          <a:blip r:embed="rId2" cstate="print"/>
          <a:srcRect l="43985"/>
          <a:stretch>
            <a:fillRect/>
          </a:stretch>
        </p:blipFill>
        <p:spPr bwMode="auto">
          <a:xfrm>
            <a:off x="323528" y="1628800"/>
            <a:ext cx="234894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upload.wikimedia.org/wikibooks/tt/thumb/f/fc/%D0%A1%D1%83_%D0%B0%D0%BD%D0%B0%D1%81%D1%8B.png/600px-%D0%A1%D1%83_%D0%B0%D0%BD%D0%B0%D1%81%D1%8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131840" y="2348880"/>
            <a:ext cx="262842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uku.belem.ru/adabiat/shurale/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560121"/>
            <a:ext cx="2376264" cy="320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17</Words>
  <Application>Microsoft Office PowerPoint</Application>
  <PresentationFormat>Экран (4:3)</PresentationFormat>
  <Paragraphs>17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Песни</vt:lpstr>
      <vt:lpstr>Пословицы</vt:lpstr>
      <vt:lpstr>Заклички</vt:lpstr>
      <vt:lpstr>Загадки</vt:lpstr>
      <vt:lpstr>Скороговорки</vt:lpstr>
      <vt:lpstr>Считалки</vt:lpstr>
      <vt:lpstr>Игры</vt:lpstr>
      <vt:lpstr>Сказки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Farit</dc:creator>
  <cp:lastModifiedBy>Farit</cp:lastModifiedBy>
  <cp:revision>36</cp:revision>
  <dcterms:created xsi:type="dcterms:W3CDTF">2018-10-31T18:14:07Z</dcterms:created>
  <dcterms:modified xsi:type="dcterms:W3CDTF">2018-11-28T18:44:36Z</dcterms:modified>
</cp:coreProperties>
</file>