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201E0-F3A0-402B-98A4-B751F654A071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D37F-B7B4-4B3E-8CE6-CC1B89F49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201E0-F3A0-402B-98A4-B751F654A071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D37F-B7B4-4B3E-8CE6-CC1B89F49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201E0-F3A0-402B-98A4-B751F654A071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D37F-B7B4-4B3E-8CE6-CC1B89F49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201E0-F3A0-402B-98A4-B751F654A071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D37F-B7B4-4B3E-8CE6-CC1B89F49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201E0-F3A0-402B-98A4-B751F654A071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D37F-B7B4-4B3E-8CE6-CC1B89F49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201E0-F3A0-402B-98A4-B751F654A071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D37F-B7B4-4B3E-8CE6-CC1B89F49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201E0-F3A0-402B-98A4-B751F654A071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D37F-B7B4-4B3E-8CE6-CC1B89F49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201E0-F3A0-402B-98A4-B751F654A071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D37F-B7B4-4B3E-8CE6-CC1B89F49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201E0-F3A0-402B-98A4-B751F654A071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D37F-B7B4-4B3E-8CE6-CC1B89F49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201E0-F3A0-402B-98A4-B751F654A071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D37F-B7B4-4B3E-8CE6-CC1B89F49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201E0-F3A0-402B-98A4-B751F654A071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D37F-B7B4-4B3E-8CE6-CC1B89F49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201E0-F3A0-402B-98A4-B751F654A071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FD37F-B7B4-4B3E-8CE6-CC1B89F49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audio" Target="../media/audio1.wav"/><Relationship Id="rId4" Type="http://schemas.openxmlformats.org/officeDocument/2006/relationships/audio" Target="../media/audio2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gif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png"/><Relationship Id="rId7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audio" Target="../media/audio1.wav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audio" Target="../media/audio1.wav"/><Relationship Id="rId4" Type="http://schemas.openxmlformats.org/officeDocument/2006/relationships/audio" Target="../media/audio2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audio" Target="../media/audio1.wav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audio" Target="../media/audio1.wav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www.culture.ru/storage/images/beeb8bc0cd2a9aa237a7b0c80d689418/a6eb67c49dc0e066db1a287008f78c1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57620" y="5429264"/>
            <a:ext cx="4857784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Интерактивная игра – викторина в стихах</a:t>
            </a:r>
            <a:endParaRPr lang="ru-RU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00496" y="428604"/>
            <a:ext cx="471490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Экологический светофор</a:t>
            </a:r>
            <a:endParaRPr lang="ru-RU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6" name="Picture 8" descr="https://i.pinimg.com/originals/c2/1f/58/c21f58969cfd7d0091da14d436636e0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3116"/>
            <a:ext cx="2928958" cy="39205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phonoteka.org/uploads/posts/2021-04/1618869194_13-phonoteka_org-p-fon-ekologiya-priroda-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2813206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Завтра утром в лес пойдем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грибочков наберем!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опята, и маслята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Принесут домой ребята.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https://i.pinimg.com/originals/c2/1f/58/c21f58969cfd7d0091da14d436636e0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71744"/>
            <a:ext cx="2663787" cy="3565649"/>
          </a:xfrm>
          <a:prstGeom prst="rect">
            <a:avLst/>
          </a:prstGeom>
          <a:noFill/>
        </p:spPr>
      </p:pic>
      <p:sp>
        <p:nvSpPr>
          <p:cNvPr id="5" name="TextBox 4">
            <a:hlinkClick r:id="" action="ppaction://noaction">
              <a:snd r:embed="rId4" name="wind.wav" builtIn="1"/>
            </a:hlinkClick>
          </p:cNvPr>
          <p:cNvSpPr txBox="1"/>
          <p:nvPr/>
        </p:nvSpPr>
        <p:spPr>
          <a:xfrm>
            <a:off x="4429092" y="2928934"/>
            <a:ext cx="4714908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>
            <a:hlinkClick r:id="" action="ppaction://noaction">
              <a:snd r:embed="rId5" name="applause.wav" builtIn="1"/>
            </a:hlinkClick>
          </p:cNvPr>
          <p:cNvSpPr txBox="1"/>
          <p:nvPr/>
        </p:nvSpPr>
        <p:spPr>
          <a:xfrm>
            <a:off x="4429092" y="3571876"/>
            <a:ext cx="4714908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>
            <a:hlinkClick r:id="" action="ppaction://noaction">
              <a:snd r:embed="rId4" name="wind.wav" builtIn="1"/>
            </a:hlinkClick>
          </p:cNvPr>
          <p:cNvSpPr txBox="1"/>
          <p:nvPr/>
        </p:nvSpPr>
        <p:spPr>
          <a:xfrm>
            <a:off x="4429092" y="4357694"/>
            <a:ext cx="4714908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klike.net/uploads/posts/2021-05/1621318899_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7752" y="4929198"/>
            <a:ext cx="1571636" cy="1677903"/>
          </a:xfrm>
          <a:prstGeom prst="rect">
            <a:avLst/>
          </a:prstGeom>
          <a:noFill/>
        </p:spPr>
      </p:pic>
      <p:pic>
        <p:nvPicPr>
          <p:cNvPr id="3076" name="Picture 4" descr="https://grandgames.net/puzzle/source/za_opyatami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14876" y="285728"/>
            <a:ext cx="3324396" cy="24932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phonoteka.org/uploads/posts/2021-04/1618869194_13-phonoteka_org-p-fon-ekologiya-priroda-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3643338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поймал я светлячка,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Развеселого жучка.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в банку посажу я,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Будет вместо ночника.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https://i.pinimg.com/originals/c2/1f/58/c21f58969cfd7d0091da14d436636e0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71744"/>
            <a:ext cx="2663787" cy="3565649"/>
          </a:xfrm>
          <a:prstGeom prst="rect">
            <a:avLst/>
          </a:prstGeom>
          <a:noFill/>
        </p:spPr>
      </p:pic>
      <p:sp>
        <p:nvSpPr>
          <p:cNvPr id="5" name="TextBox 4">
            <a:hlinkClick r:id="" action="ppaction://noaction">
              <a:snd r:embed="rId4" name="applause.wav" builtIn="1"/>
            </a:hlinkClick>
          </p:cNvPr>
          <p:cNvSpPr txBox="1"/>
          <p:nvPr/>
        </p:nvSpPr>
        <p:spPr>
          <a:xfrm>
            <a:off x="4429092" y="2928934"/>
            <a:ext cx="4714908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>
            <a:hlinkClick r:id="" action="ppaction://noaction">
              <a:snd r:embed="rId5" name="wind.wav" builtIn="1"/>
            </a:hlinkClick>
          </p:cNvPr>
          <p:cNvSpPr txBox="1"/>
          <p:nvPr/>
        </p:nvSpPr>
        <p:spPr>
          <a:xfrm>
            <a:off x="4429092" y="3571876"/>
            <a:ext cx="4714908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>
            <a:hlinkClick r:id="" action="ppaction://noaction">
              <a:snd r:embed="rId5" name="wind.wav" builtIn="1"/>
            </a:hlinkClick>
          </p:cNvPr>
          <p:cNvSpPr txBox="1"/>
          <p:nvPr/>
        </p:nvSpPr>
        <p:spPr>
          <a:xfrm>
            <a:off x="4429092" y="4357694"/>
            <a:ext cx="4714908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deti-i-mama.ru/wp-content/uploads/2016/04/Fonarik-Agniya-Barto-768x98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3504" y="214290"/>
            <a:ext cx="3357586" cy="2508908"/>
          </a:xfrm>
          <a:prstGeom prst="rect">
            <a:avLst/>
          </a:prstGeom>
          <a:noFill/>
        </p:spPr>
      </p:pic>
      <p:pic>
        <p:nvPicPr>
          <p:cNvPr id="2052" name="Picture 4" descr="https://us.123rf.com/450wm/dragonfly17/dragonfly171801/dragonfly17180100009/93055058-bank-with-fireflies-green-firefly-in-a-blue-jar-.jpg?ver=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0" y="5000636"/>
            <a:ext cx="1571636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phonoteka.org/uploads/posts/2021-04/1618869194_13-phonoteka_org-p-fon-ekologiya-priroda-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https://image.jimcdn.com/app/cms/image/transf/dimension=740x10000:format=jpg/path/sb70eaead71104976/image/i5e560ff7acb7a8b6/version/1586928878/image.jpg">
            <a:hlinkClick r:id="" action="ppaction://noaction">
              <a:snd r:embed="rId3" name="applause.wav" builtIn="1"/>
            </a:hlinkClick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571480"/>
            <a:ext cx="7429552" cy="5572164"/>
          </a:xfrm>
          <a:prstGeom prst="rect">
            <a:avLst/>
          </a:prstGeom>
          <a:noFill/>
        </p:spPr>
      </p:pic>
      <p:pic>
        <p:nvPicPr>
          <p:cNvPr id="1030" name="Picture 6" descr="https://kak2z.ru/my_tagimg/img/2015/06/13/09106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5214950"/>
            <a:ext cx="3214710" cy="12750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s://phonoteka.org/uploads/posts/2021-04/1618869194_13-phonoteka_org-p-fon-ekologiya-priroda-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8" descr="https://i.pinimg.com/originals/c2/1f/58/c21f58969cfd7d0091da14d436636e0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4754"/>
            <a:ext cx="4857784" cy="650245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429092" y="428604"/>
            <a:ext cx="4714908" cy="95410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Красный свет – природе вред!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00530" y="2000240"/>
            <a:ext cx="464347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Желтый – осторожно!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29158" y="3357562"/>
            <a:ext cx="4214842" cy="138499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Зеленый свет – такой красивый! Природа скажет тебе «Спасибо!»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phonoteka.org/uploads/posts/2021-04/1618869194_13-phonoteka_org-p-fon-ekologiya-priroda-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4572032" cy="2031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лес гурьбой пришли ребята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Отдохнуть, конечно, надо –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Поиграть и порезвиться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наесться т напиться…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вокруг остались банки, целлофан, железки, склянки…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s://refdb.ru/images/1825/3648383/mf0ca93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0"/>
            <a:ext cx="3071834" cy="2663776"/>
          </a:xfrm>
          <a:prstGeom prst="rect">
            <a:avLst/>
          </a:prstGeom>
          <a:noFill/>
        </p:spPr>
      </p:pic>
      <p:pic>
        <p:nvPicPr>
          <p:cNvPr id="6" name="Picture 8" descr="https://i.pinimg.com/originals/c2/1f/58/c21f58969cfd7d0091da14d436636e0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786058"/>
            <a:ext cx="2663787" cy="3565649"/>
          </a:xfrm>
          <a:prstGeom prst="rect">
            <a:avLst/>
          </a:prstGeom>
          <a:noFill/>
        </p:spPr>
      </p:pic>
      <p:sp>
        <p:nvSpPr>
          <p:cNvPr id="7" name="TextBox 6">
            <a:hlinkClick r:id="" action="ppaction://noaction">
              <a:snd r:embed="rId5" name="applause.wav" builtIn="1"/>
            </a:hlinkClick>
          </p:cNvPr>
          <p:cNvSpPr txBox="1"/>
          <p:nvPr/>
        </p:nvSpPr>
        <p:spPr>
          <a:xfrm>
            <a:off x="4429092" y="2928934"/>
            <a:ext cx="4714908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>
            <a:hlinkClick r:id="" action="ppaction://noaction">
              <a:snd r:embed="rId6" name="wind.wav" builtIn="1"/>
            </a:hlinkClick>
          </p:cNvPr>
          <p:cNvSpPr txBox="1"/>
          <p:nvPr/>
        </p:nvSpPr>
        <p:spPr>
          <a:xfrm>
            <a:off x="4429092" y="3643314"/>
            <a:ext cx="4714908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>
            <a:hlinkClick r:id="" action="ppaction://noaction">
              <a:snd r:embed="rId6" name="wind.wav" builtIn="1"/>
            </a:hlinkClick>
          </p:cNvPr>
          <p:cNvSpPr txBox="1"/>
          <p:nvPr/>
        </p:nvSpPr>
        <p:spPr>
          <a:xfrm>
            <a:off x="4429092" y="4357694"/>
            <a:ext cx="4714908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https://fs00.infourok.ru/images/doc/61/75781/hello_html_m5e57e7f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9058" y="5072074"/>
            <a:ext cx="3571900" cy="16278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phonoteka.org/uploads/posts/2021-04/1618869194_13-phonoteka_org-p-fon-ekologiya-priroda-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3068917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полянке мы гуляли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цветочки собирали.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Красный, белый, синий цвет-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Замечательный букет!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https://i.pinimg.com/originals/c2/1f/58/c21f58969cfd7d0091da14d436636e0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571744"/>
            <a:ext cx="2663787" cy="3565649"/>
          </a:xfrm>
          <a:prstGeom prst="rect">
            <a:avLst/>
          </a:prstGeom>
          <a:noFill/>
        </p:spPr>
      </p:pic>
      <p:sp>
        <p:nvSpPr>
          <p:cNvPr id="7" name="TextBox 6">
            <a:hlinkClick r:id="" action="ppaction://noaction">
              <a:snd r:embed="rId4" name="wind.wav" builtIn="1"/>
            </a:hlinkClick>
          </p:cNvPr>
          <p:cNvSpPr txBox="1"/>
          <p:nvPr/>
        </p:nvSpPr>
        <p:spPr>
          <a:xfrm>
            <a:off x="4429092" y="2928934"/>
            <a:ext cx="4714908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>
            <a:hlinkClick r:id="" action="ppaction://noaction">
              <a:snd r:embed="rId5" name="applause.wav" builtIn="1"/>
            </a:hlinkClick>
          </p:cNvPr>
          <p:cNvSpPr txBox="1"/>
          <p:nvPr/>
        </p:nvSpPr>
        <p:spPr>
          <a:xfrm>
            <a:off x="4429092" y="3643314"/>
            <a:ext cx="4714908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>
            <a:hlinkClick r:id="" action="ppaction://noaction">
              <a:snd r:embed="rId4" name="wind.wav" builtIn="1"/>
            </a:hlinkClick>
          </p:cNvPr>
          <p:cNvSpPr txBox="1"/>
          <p:nvPr/>
        </p:nvSpPr>
        <p:spPr>
          <a:xfrm>
            <a:off x="4429092" y="4357694"/>
            <a:ext cx="4714908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s://fb.ru/misc/i/gallery/38228/275742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16" y="214290"/>
            <a:ext cx="2000264" cy="2048261"/>
          </a:xfrm>
          <a:prstGeom prst="rect">
            <a:avLst/>
          </a:prstGeom>
          <a:noFill/>
        </p:spPr>
      </p:pic>
      <p:pic>
        <p:nvPicPr>
          <p:cNvPr id="9220" name="Picture 4" descr="https://proza.ru/pics/2019/05/30/25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00562" y="214290"/>
            <a:ext cx="1928826" cy="2451897"/>
          </a:xfrm>
          <a:prstGeom prst="rect">
            <a:avLst/>
          </a:prstGeom>
          <a:noFill/>
        </p:spPr>
      </p:pic>
      <p:pic>
        <p:nvPicPr>
          <p:cNvPr id="9222" name="Picture 6" descr="http://brushlet.com/sites/default/files/works/5070/1119204321846413249382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43306" y="5072074"/>
            <a:ext cx="3571900" cy="16249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phonoteka.org/uploads/posts/2021-04/1618869194_13-phonoteka_org-p-fon-ekologiya-priroda-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2869503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папой сделали кормушку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зимующих пичужек.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Будем птичек угощать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за ними наблюдать.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https://i.pinimg.com/originals/c2/1f/58/c21f58969cfd7d0091da14d436636e0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71744"/>
            <a:ext cx="2663787" cy="3565649"/>
          </a:xfrm>
          <a:prstGeom prst="rect">
            <a:avLst/>
          </a:prstGeom>
          <a:noFill/>
        </p:spPr>
      </p:pic>
      <p:sp>
        <p:nvSpPr>
          <p:cNvPr id="5" name="TextBox 4">
            <a:hlinkClick r:id="" action="ppaction://noaction">
              <a:snd r:embed="rId4" name="wind.wav" builtIn="1"/>
            </a:hlinkClick>
          </p:cNvPr>
          <p:cNvSpPr txBox="1"/>
          <p:nvPr/>
        </p:nvSpPr>
        <p:spPr>
          <a:xfrm>
            <a:off x="4429092" y="2928934"/>
            <a:ext cx="4714908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>
            <a:hlinkClick r:id="" action="ppaction://noaction">
              <a:snd r:embed="rId4" name="wind.wav" builtIn="1"/>
            </a:hlinkClick>
          </p:cNvPr>
          <p:cNvSpPr txBox="1"/>
          <p:nvPr/>
        </p:nvSpPr>
        <p:spPr>
          <a:xfrm>
            <a:off x="4429092" y="3643314"/>
            <a:ext cx="4714908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>
            <a:hlinkClick r:id="" action="ppaction://noaction">
              <a:snd r:embed="rId5" name="applause.wav" builtIn="1"/>
            </a:hlinkClick>
          </p:cNvPr>
          <p:cNvSpPr txBox="1"/>
          <p:nvPr/>
        </p:nvSpPr>
        <p:spPr>
          <a:xfrm>
            <a:off x="4357654" y="4357694"/>
            <a:ext cx="4786346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s://i1.wp.com/ds04.infourok.ru/uploads/ex/08e1/000106c8-2a344eae/hello_html_23dab2a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6248" y="0"/>
            <a:ext cx="4572032" cy="2567175"/>
          </a:xfrm>
          <a:prstGeom prst="rect">
            <a:avLst/>
          </a:prstGeom>
          <a:noFill/>
        </p:spPr>
      </p:pic>
      <p:pic>
        <p:nvPicPr>
          <p:cNvPr id="8198" name="Picture 6" descr="https://1.bp.blogspot.com/-btVUHZ_a2Fo/Whp_GdqRCdI/AAAAAAAABAQ/2WLCuqjCLfgDC5AAbMEwcJWlL8Jb-kkcQCLcBGAs/w1200-h630-p-k-no-nu/image18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71934" y="5059474"/>
            <a:ext cx="3071834" cy="16111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phonoteka.org/uploads/posts/2021-04/1618869194_13-phonoteka_org-p-fon-ekologiya-priroda-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3281526" cy="14773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Ежика в лесу найду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с собой его возьму,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Принесу его домой –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Будет он питомец мой!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https://i.pinimg.com/originals/c2/1f/58/c21f58969cfd7d0091da14d436636e0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571744"/>
            <a:ext cx="2663787" cy="3565649"/>
          </a:xfrm>
          <a:prstGeom prst="rect">
            <a:avLst/>
          </a:prstGeom>
          <a:noFill/>
        </p:spPr>
      </p:pic>
      <p:sp>
        <p:nvSpPr>
          <p:cNvPr id="5" name="TextBox 4">
            <a:hlinkClick r:id="" action="ppaction://noaction">
              <a:snd r:embed="rId4" name="applause.wav" builtIn="1"/>
            </a:hlinkClick>
          </p:cNvPr>
          <p:cNvSpPr txBox="1"/>
          <p:nvPr/>
        </p:nvSpPr>
        <p:spPr>
          <a:xfrm>
            <a:off x="4429092" y="2928934"/>
            <a:ext cx="4714908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>
            <a:hlinkClick r:id="" action="ppaction://noaction">
              <a:snd r:embed="rId5" name="wind.wav" builtIn="1"/>
            </a:hlinkClick>
          </p:cNvPr>
          <p:cNvSpPr txBox="1"/>
          <p:nvPr/>
        </p:nvSpPr>
        <p:spPr>
          <a:xfrm>
            <a:off x="4429092" y="3643314"/>
            <a:ext cx="4714908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>
            <a:hlinkClick r:id="" action="ppaction://noaction">
              <a:snd r:embed="rId5" name="wind.wav" builtIn="1"/>
            </a:hlinkClick>
          </p:cNvPr>
          <p:cNvSpPr txBox="1"/>
          <p:nvPr/>
        </p:nvSpPr>
        <p:spPr>
          <a:xfrm>
            <a:off x="4357654" y="4357694"/>
            <a:ext cx="4786346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s://xn----7sbhcgaeda6c3aos8b2i.xn--p1ai/wp-content/uploads/ne-zabirajte-iz-lesa-zhivotnyx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142852"/>
            <a:ext cx="3500462" cy="2534271"/>
          </a:xfrm>
          <a:prstGeom prst="rect">
            <a:avLst/>
          </a:prstGeom>
          <a:noFill/>
        </p:spPr>
      </p:pic>
      <p:pic>
        <p:nvPicPr>
          <p:cNvPr id="7172" name="Picture 4" descr="https://illustrators.ru/uploads/illustration/image/758734/main_758734_original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62" y="5000636"/>
            <a:ext cx="1785950" cy="15174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phonoteka.org/uploads/posts/2021-04/1618869194_13-phonoteka_org-p-fon-ekologiya-priroda-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7354" y="-1018017"/>
            <a:ext cx="12073022" cy="905476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3357586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Будем клумбы поливать,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Деревца пойдем сажать,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двор наш был зеленым,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Чистым воздух стал опять!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https://i.pinimg.com/originals/c2/1f/58/c21f58969cfd7d0091da14d436636e0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71744"/>
            <a:ext cx="2663787" cy="3565649"/>
          </a:xfrm>
          <a:prstGeom prst="rect">
            <a:avLst/>
          </a:prstGeom>
          <a:noFill/>
        </p:spPr>
      </p:pic>
      <p:sp>
        <p:nvSpPr>
          <p:cNvPr id="5" name="TextBox 4">
            <a:hlinkClick r:id="" action="ppaction://noaction">
              <a:snd r:embed="rId4" name="wind.wav" builtIn="1"/>
            </a:hlinkClick>
          </p:cNvPr>
          <p:cNvSpPr txBox="1"/>
          <p:nvPr/>
        </p:nvSpPr>
        <p:spPr>
          <a:xfrm>
            <a:off x="4429092" y="2928934"/>
            <a:ext cx="4714908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>
            <a:hlinkClick r:id="" action="ppaction://noaction">
              <a:snd r:embed="rId4" name="wind.wav" builtIn="1"/>
            </a:hlinkClick>
          </p:cNvPr>
          <p:cNvSpPr txBox="1"/>
          <p:nvPr/>
        </p:nvSpPr>
        <p:spPr>
          <a:xfrm>
            <a:off x="4429092" y="3571876"/>
            <a:ext cx="4714908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>
            <a:hlinkClick r:id="" action="ppaction://noaction">
              <a:snd r:embed="rId5" name="applause.wav" builtIn="1"/>
            </a:hlinkClick>
          </p:cNvPr>
          <p:cNvSpPr txBox="1"/>
          <p:nvPr/>
        </p:nvSpPr>
        <p:spPr>
          <a:xfrm>
            <a:off x="4429092" y="4357694"/>
            <a:ext cx="4714908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0" name="Picture 6" descr="https://fs02.rchuv.ru/rchuv19/detsad200/news/2021/07/16/5487f27c-728a-46ee-ab82-5f8cfb8ded61/awwqkcqc8vjs_1200x0_aybp2us9_ggz0gtkk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4876" y="5072074"/>
            <a:ext cx="3083397" cy="1500198"/>
          </a:xfrm>
          <a:prstGeom prst="rect">
            <a:avLst/>
          </a:prstGeom>
          <a:noFill/>
        </p:spPr>
      </p:pic>
      <p:pic>
        <p:nvPicPr>
          <p:cNvPr id="6152" name="Picture 8" descr="https://dmir27.ru/imgs/sazhentsy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29256" y="-571504"/>
            <a:ext cx="3714744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phonoteka.org/uploads/posts/2021-04/1618869194_13-phonoteka_org-p-fon-ekologiya-priroda-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2939203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Вместе мы в поход ходили,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Костер дружно разводили.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Пришла пора нам уходить –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Костер забыли потушить.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https://i.pinimg.com/originals/c2/1f/58/c21f58969cfd7d0091da14d436636e0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71744"/>
            <a:ext cx="2663787" cy="3565649"/>
          </a:xfrm>
          <a:prstGeom prst="rect">
            <a:avLst/>
          </a:prstGeom>
          <a:noFill/>
        </p:spPr>
      </p:pic>
      <p:sp>
        <p:nvSpPr>
          <p:cNvPr id="5" name="TextBox 4">
            <a:hlinkClick r:id="" action="ppaction://noaction">
              <a:snd r:embed="rId4" name="applause.wav" builtIn="1"/>
            </a:hlinkClick>
          </p:cNvPr>
          <p:cNvSpPr txBox="1"/>
          <p:nvPr/>
        </p:nvSpPr>
        <p:spPr>
          <a:xfrm>
            <a:off x="4429092" y="2928934"/>
            <a:ext cx="4714908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>
            <a:hlinkClick r:id="" action="ppaction://noaction">
              <a:snd r:embed="rId5" name="wind.wav" builtIn="1"/>
            </a:hlinkClick>
          </p:cNvPr>
          <p:cNvSpPr txBox="1"/>
          <p:nvPr/>
        </p:nvSpPr>
        <p:spPr>
          <a:xfrm>
            <a:off x="4429092" y="3571876"/>
            <a:ext cx="4714908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>
            <a:hlinkClick r:id="" action="ppaction://noaction">
              <a:snd r:embed="rId5" name="wind.wav" builtIn="1"/>
            </a:hlinkClick>
          </p:cNvPr>
          <p:cNvSpPr txBox="1"/>
          <p:nvPr/>
        </p:nvSpPr>
        <p:spPr>
          <a:xfrm>
            <a:off x="4429092" y="4357694"/>
            <a:ext cx="4714908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elovo-edu.ru/cdt/files/2020/07/pozhar-v-lesu-zastavka-na-saj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7752" y="285728"/>
            <a:ext cx="3501928" cy="2428868"/>
          </a:xfrm>
          <a:prstGeom prst="rect">
            <a:avLst/>
          </a:prstGeom>
          <a:noFill/>
        </p:spPr>
      </p:pic>
      <p:pic>
        <p:nvPicPr>
          <p:cNvPr id="5126" name="Picture 6" descr="http://skachat-kartinki.ru/img/picture/Dec/15/9c932a399ee3be940656f26ea83985f1/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00496" y="4929198"/>
            <a:ext cx="2928958" cy="16475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phonoteka.org/uploads/posts/2021-04/1618869194_13-phonoteka_org-p-fon-ekologiya-priroda-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3071834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парк с друзьями мы пришли,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Много мусора нашли,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лениться мы не стали –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Вмиг порядок навели!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https://i.pinimg.com/originals/c2/1f/58/c21f58969cfd7d0091da14d436636e0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71744"/>
            <a:ext cx="2663787" cy="3565649"/>
          </a:xfrm>
          <a:prstGeom prst="rect">
            <a:avLst/>
          </a:prstGeom>
          <a:noFill/>
        </p:spPr>
      </p:pic>
      <p:sp>
        <p:nvSpPr>
          <p:cNvPr id="5" name="TextBox 4">
            <a:hlinkClick r:id="" action="ppaction://noaction">
              <a:snd r:embed="rId4" name="wind.wav" builtIn="1"/>
            </a:hlinkClick>
          </p:cNvPr>
          <p:cNvSpPr txBox="1"/>
          <p:nvPr/>
        </p:nvSpPr>
        <p:spPr>
          <a:xfrm>
            <a:off x="4429092" y="2928934"/>
            <a:ext cx="4714908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>
            <a:hlinkClick r:id="" action="ppaction://noaction">
              <a:snd r:embed="rId4" name="wind.wav" builtIn="1"/>
            </a:hlinkClick>
          </p:cNvPr>
          <p:cNvSpPr txBox="1"/>
          <p:nvPr/>
        </p:nvSpPr>
        <p:spPr>
          <a:xfrm>
            <a:off x="4429092" y="3571876"/>
            <a:ext cx="4714908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>
            <a:hlinkClick r:id="" action="ppaction://noaction">
              <a:snd r:embed="rId5" name="applause.wav" builtIn="1"/>
            </a:hlinkClick>
          </p:cNvPr>
          <p:cNvSpPr txBox="1"/>
          <p:nvPr/>
        </p:nvSpPr>
        <p:spPr>
          <a:xfrm>
            <a:off x="4429092" y="4357694"/>
            <a:ext cx="4714908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www.yenislayt.com/upload/2caac695a2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7554" y="5143512"/>
            <a:ext cx="1714512" cy="1497947"/>
          </a:xfrm>
          <a:prstGeom prst="rect">
            <a:avLst/>
          </a:prstGeom>
          <a:noFill/>
        </p:spPr>
      </p:pic>
      <p:pic>
        <p:nvPicPr>
          <p:cNvPr id="4100" name="Picture 4" descr="https://img.freepik.com/free-vector/group-of-children-recyclinglittle-children-cleaning-and-recycling-garbage-garbage_29937-3349.jpg?size=626&amp;ext=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628" y="285728"/>
            <a:ext cx="3286148" cy="23394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</TotalTime>
  <Words>207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25</cp:revision>
  <dcterms:created xsi:type="dcterms:W3CDTF">2021-12-09T12:15:12Z</dcterms:created>
  <dcterms:modified xsi:type="dcterms:W3CDTF">2021-12-16T19:08:02Z</dcterms:modified>
</cp:coreProperties>
</file>