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70" r:id="rId3"/>
    <p:sldId id="271" r:id="rId4"/>
    <p:sldId id="273" r:id="rId5"/>
    <p:sldId id="272" r:id="rId6"/>
    <p:sldId id="256" r:id="rId7"/>
    <p:sldId id="257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6" r:id="rId20"/>
    <p:sldId id="281" r:id="rId21"/>
    <p:sldId id="278" r:id="rId22"/>
    <p:sldId id="285" r:id="rId23"/>
    <p:sldId id="287" r:id="rId24"/>
    <p:sldId id="286" r:id="rId25"/>
    <p:sldId id="289" r:id="rId26"/>
    <p:sldId id="291" r:id="rId27"/>
    <p:sldId id="29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171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9400"/>
            <a:ext cx="9144000" cy="6876000"/>
          </a:xfrm>
          <a:prstGeom prst="frame">
            <a:avLst>
              <a:gd name="adj1" fmla="val 2156"/>
            </a:avLst>
          </a:prstGeom>
          <a:blipFill>
            <a:blip r:embed="rId1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786182" y="6540365"/>
            <a:ext cx="1571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accent5">
                    <a:lumMod val="75000"/>
                  </a:schemeClr>
                </a:solidFill>
              </a:rPr>
              <a:t>oineverova.usoz.ru</a:t>
            </a:r>
            <a:endParaRPr lang="ru-RU" sz="1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0541" cmpd="sng">
            <a:solidFill>
              <a:srgbClr val="002060"/>
            </a:solidFill>
            <a:prstDash val="solid"/>
          </a:ln>
          <a:blipFill>
            <a:blip r:embed="rId13"/>
            <a:stretch>
              <a:fillRect/>
            </a:stretch>
          </a:blip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ln>
            <a:solidFill>
              <a:srgbClr val="002060"/>
            </a:solidFill>
          </a:ln>
          <a:blipFill>
            <a:blip r:embed="rId13"/>
            <a:stretch>
              <a:fillRect/>
            </a:stretch>
          </a:blip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ln>
            <a:solidFill>
              <a:srgbClr val="002060"/>
            </a:solidFill>
          </a:ln>
          <a:blipFill>
            <a:blip r:embed="rId13"/>
            <a:stretch>
              <a:fillRect/>
            </a:stretch>
          </a:blip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ln>
            <a:solidFill>
              <a:srgbClr val="002060"/>
            </a:solidFill>
          </a:ln>
          <a:blipFill>
            <a:blip r:embed="rId13"/>
            <a:stretch>
              <a:fillRect/>
            </a:stretch>
          </a:blip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ln>
            <a:solidFill>
              <a:srgbClr val="002060"/>
            </a:solidFill>
          </a:ln>
          <a:blipFill>
            <a:blip r:embed="rId13"/>
            <a:stretch>
              <a:fillRect/>
            </a:stretch>
          </a:blip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ln>
            <a:solidFill>
              <a:srgbClr val="002060"/>
            </a:solidFill>
          </a:ln>
          <a:blipFill>
            <a:blip r:embed="rId13"/>
            <a:stretch>
              <a:fillRect/>
            </a:stretch>
          </a:blip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jpeg"/><Relationship Id="rId7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audio" Target="../media/audio1.wav"/><Relationship Id="rId10" Type="http://schemas.openxmlformats.org/officeDocument/2006/relationships/image" Target="../media/image25.png"/><Relationship Id="rId4" Type="http://schemas.openxmlformats.org/officeDocument/2006/relationships/image" Target="../media/image8.png"/><Relationship Id="rId9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.jpeg"/><Relationship Id="rId7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jpeg"/><Relationship Id="rId7" Type="http://schemas.openxmlformats.org/officeDocument/2006/relationships/audio" Target="../media/audio2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audio" Target="../media/audio1.wav"/><Relationship Id="rId10" Type="http://schemas.openxmlformats.org/officeDocument/2006/relationships/image" Target="../media/image35.png"/><Relationship Id="rId4" Type="http://schemas.openxmlformats.org/officeDocument/2006/relationships/image" Target="../media/image8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1.jpeg"/><Relationship Id="rId7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audio" Target="../media/audio1.wav"/><Relationship Id="rId10" Type="http://schemas.openxmlformats.org/officeDocument/2006/relationships/image" Target="../media/image40.png"/><Relationship Id="rId4" Type="http://schemas.openxmlformats.org/officeDocument/2006/relationships/image" Target="../media/image8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1.jpeg"/><Relationship Id="rId7" Type="http://schemas.openxmlformats.org/officeDocument/2006/relationships/audio" Target="../media/audio1.wav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audio" Target="../media/audio2.wav"/><Relationship Id="rId10" Type="http://schemas.openxmlformats.org/officeDocument/2006/relationships/image" Target="../media/image45.png"/><Relationship Id="rId4" Type="http://schemas.openxmlformats.org/officeDocument/2006/relationships/image" Target="../media/image8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1.jpeg"/><Relationship Id="rId7" Type="http://schemas.openxmlformats.org/officeDocument/2006/relationships/audio" Target="../media/audio2.wav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audio" Target="../media/audio1.wav"/><Relationship Id="rId10" Type="http://schemas.openxmlformats.org/officeDocument/2006/relationships/image" Target="../media/image50.png"/><Relationship Id="rId4" Type="http://schemas.openxmlformats.org/officeDocument/2006/relationships/image" Target="../media/image8.png"/><Relationship Id="rId9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1.jpeg"/><Relationship Id="rId7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audio" Target="../media/audio1.wav"/><Relationship Id="rId10" Type="http://schemas.openxmlformats.org/officeDocument/2006/relationships/image" Target="../media/image55.png"/><Relationship Id="rId4" Type="http://schemas.openxmlformats.org/officeDocument/2006/relationships/image" Target="../media/image8.pn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1.jpeg"/><Relationship Id="rId7" Type="http://schemas.openxmlformats.org/officeDocument/2006/relationships/audio" Target="../media/audio1.wav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audio" Target="../media/audio2.wav"/><Relationship Id="rId10" Type="http://schemas.openxmlformats.org/officeDocument/2006/relationships/image" Target="../media/image59.png"/><Relationship Id="rId4" Type="http://schemas.openxmlformats.org/officeDocument/2006/relationships/image" Target="../media/image8.png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60.png"/><Relationship Id="rId7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jpeg"/><Relationship Id="rId4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8;&#1085;&#1090;&#1088;&#1077;&#1072;&#1082;&#1090;&#1080;&#1074;&#1085;&#1099;&#1077;%20&#1080;&#1075;&#1088;&#1099;-&#1087;&#1088;&#1077;&#1079;&#1077;&#1085;&#1090;&#1072;&#1094;&#1080;&#1080;\obezyana-obezyana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jpeg"/><Relationship Id="rId7" Type="http://schemas.openxmlformats.org/officeDocument/2006/relationships/audio" Target="../media/audio2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audio" Target="../media/audio1.wav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«Юные художники»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hlinkshowjump?jump=nextslide">
              <a:snd r:embed="rId9" name="chimes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hlinkshowjump?jump=nextslide">
              <a:snd r:embed="rId7" name="chimes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hlinkshowjump?jump=nextslide">
              <a:snd r:embed="rId8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64506"/>
            <a:ext cx="1219200" cy="1237813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hlinkshowjump?jump=nextslide">
              <a:snd r:embed="rId7" name="chimes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hlinkshowjump?jump=nextslide">
              <a:snd r:embed="rId8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hlinkshowjump?jump=nextslide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7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6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pic>
        <p:nvPicPr>
          <p:cNvPr id="10" name="Рисунок 9" descr="запл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4077072"/>
            <a:ext cx="2819400" cy="1019175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5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6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11" name="Рисунок 10" descr="молодец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148064" y="476672"/>
            <a:ext cx="2247900" cy="666750"/>
          </a:xfrm>
          <a:prstGeom prst="rect">
            <a:avLst/>
          </a:prstGeom>
        </p:spPr>
      </p:pic>
      <p:sp>
        <p:nvSpPr>
          <p:cNvPr id="12" name="Скругленный прямоугольник 11">
            <a:hlinkClick r:id="" action="ppaction://hlinkshowjump?jump=endshow"/>
          </p:cNvPr>
          <p:cNvSpPr/>
          <p:nvPr/>
        </p:nvSpPr>
        <p:spPr>
          <a:xfrm>
            <a:off x="215584" y="6021288"/>
            <a:ext cx="612000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х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смешивания цветов</a:t>
            </a:r>
            <a:endParaRPr lang="ru-RU" dirty="0"/>
          </a:p>
        </p:txBody>
      </p:sp>
      <p:pic>
        <p:nvPicPr>
          <p:cNvPr id="3" name="Picture 4" descr="http://itd2.mycdn.me/image?id=867863464868&amp;t=20&amp;plc=WEB&amp;tkn=*0CcoG7OsfpozqLC97o1QU2lOsT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500174"/>
            <a:ext cx="5500686" cy="5097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8" name="Picture 4" descr="http://tapenik.ru/dizain_skazka/skazka_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28580"/>
            <a:ext cx="5802552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Интерактивная игра</a:t>
            </a:r>
            <a:br>
              <a:rPr lang="ru-RU" dirty="0" smtClean="0"/>
            </a:br>
            <a:r>
              <a:rPr lang="ru-RU" dirty="0" smtClean="0"/>
              <a:t>«Смешай </a:t>
            </a:r>
            <a:r>
              <a:rPr lang="ru-RU" smtClean="0"/>
              <a:t>нужный цвет»</a:t>
            </a:r>
            <a:endParaRPr lang="ru-RU"/>
          </a:p>
        </p:txBody>
      </p:sp>
      <p:pic>
        <p:nvPicPr>
          <p:cNvPr id="3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14488"/>
            <a:ext cx="3731406" cy="4719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4480" y="0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Зелёный 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19872" y="3068960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285984" y="3786190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15816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3968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52120" y="4797152"/>
            <a:ext cx="936104" cy="86409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9584E-6 L 0.04341 -0.325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1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66512E-6 L 0.09861 -0.5874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-2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BCD61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85984" y="285728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Оранжевый </a:t>
            </a:r>
            <a:r>
              <a:rPr lang="ru-RU" sz="4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47864" y="2996952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39752" y="3717032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59832" y="4941168"/>
            <a:ext cx="936104" cy="86409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5976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52120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64" y="0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57262E-6 L 0.20868 -0.3774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-1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6512E-6 L -0.15347 -0.5453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-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B8713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7744" y="0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Серый </a:t>
            </a:r>
            <a:endParaRPr lang="ru-RU" sz="44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19872" y="3068960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339752" y="3717032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15816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3968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52120" y="4797152"/>
            <a:ext cx="936104" cy="86409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8" y="137098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6.47549E-7 L -0.00382 -0.63992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-3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6346E-6 L -0.15347 -0.5770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-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8B082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214290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Голубой  </a:t>
            </a:r>
            <a:endParaRPr lang="ru-RU" sz="4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47864" y="2996952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39752" y="3717032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59832" y="4941168"/>
            <a:ext cx="936104" cy="86409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5976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52120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06760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3469E-6 L 0.09045 -0.28331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-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6.47549E-7 L -0.01979 -0.6084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-3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1E0F3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188640"/>
            <a:ext cx="3744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Розовый  </a:t>
            </a:r>
            <a:endParaRPr lang="ru-RU" sz="4400" b="1" dirty="0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347864" y="2996952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339752" y="3717032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59832" y="4941168"/>
            <a:ext cx="936104" cy="86409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355976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52120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8972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57262E-6 L 0.16927 -0.3880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-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6.47549E-7 L -0.05902 -0.6084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-3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9494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a1544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82838" y="1673746"/>
            <a:ext cx="4086225" cy="57245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67744" y="0"/>
            <a:ext cx="439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Фиолетовый 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419872" y="3068960"/>
            <a:ext cx="936104" cy="8640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339752" y="3717032"/>
            <a:ext cx="936104" cy="86409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15816" y="4869160"/>
            <a:ext cx="936104" cy="86409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3968" y="5229200"/>
            <a:ext cx="936104" cy="86409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652120" y="4797152"/>
            <a:ext cx="936104" cy="86409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Alexandr\Desktop\Новая папка (2)\693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409" y="810941"/>
            <a:ext cx="2659836" cy="3363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9584E-6 L 0.05122 -0.335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" y="-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57262E-6 L 0.16927 -0.4299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00" y="-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6.47549E-7 L -0.04323 -0.6503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-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62BDD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2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apenik.ru/dizain_skazka/skazka_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931497" cy="6572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1332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://gifok.net/images/2016/02/07/dorogi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714356"/>
            <a:ext cx="8501122" cy="58872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prudnikova-volok-sichevosch.edumsko.ru/uploads/32600/32528/section/653053/ZOZh/06_18rdOJjw_-_kopiya.jpg?15306133085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5148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4463"/>
            <a:ext cx="7772400" cy="1898653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Подбери цвет карандашей</a:t>
            </a:r>
            <a:br>
              <a:rPr lang="ru-RU" sz="5300" dirty="0" smtClean="0"/>
            </a:br>
            <a:r>
              <a:rPr lang="ru-RU" sz="3600" dirty="0" smtClean="0"/>
              <a:t>Интерактивная игра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132856"/>
            <a:ext cx="6000792" cy="6429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473334" y="4391044"/>
            <a:ext cx="3456384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2015-12-10 11-27-55 Рабочий стол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823119"/>
            <a:ext cx="3399957" cy="2390214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2276845" y="2823119"/>
            <a:ext cx="3525770" cy="2448272"/>
          </a:xfrm>
          <a:prstGeom prst="frame">
            <a:avLst>
              <a:gd name="adj1" fmla="val 2156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obezyana-obezya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643834" y="5767382"/>
            <a:ext cx="1090618" cy="1090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430649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Ребята!</a:t>
            </a:r>
            <a:br>
              <a:rPr lang="ru-RU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solidFill>
                  <a:srgbClr val="002060"/>
                </a:solidFill>
              </a:rPr>
              <a:t>Помогите обезьянке определить цвет карандашей, с помощью которых нарисованы картинки.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Найдите правильный ответ, и щёлкните по нужным карандашам. Если выбор был верным, то перейдёте к следующему заданию.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4800" dirty="0" smtClean="0"/>
              <a:t>Успеха!</a:t>
            </a:r>
            <a:endParaRPr lang="ru-RU" sz="4800" dirty="0"/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2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5" name="Рисунок 4" descr="карандаши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3501008"/>
            <a:ext cx="2428875" cy="2914650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3206470" y="3501008"/>
            <a:ext cx="2517658" cy="2952328"/>
          </a:xfrm>
          <a:prstGeom prst="frame">
            <a:avLst>
              <a:gd name="adj1" fmla="val 2156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0000"/>
            <a:ext cx="1219200" cy="1266825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hlinkshowjump?jump=nextslide">
              <a:snd r:embed="rId7" name="chimes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-12-10 10-24-30 Рабочий сто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6638925" cy="4667250"/>
          </a:xfrm>
          <a:prstGeom prst="rect">
            <a:avLst/>
          </a:prstGeom>
        </p:spPr>
      </p:pic>
      <p:sp>
        <p:nvSpPr>
          <p:cNvPr id="3" name="Рамка 2"/>
          <p:cNvSpPr/>
          <p:nvPr/>
        </p:nvSpPr>
        <p:spPr>
          <a:xfrm>
            <a:off x="1046230" y="367200"/>
            <a:ext cx="6766130" cy="4820020"/>
          </a:xfrm>
          <a:prstGeom prst="frame">
            <a:avLst>
              <a:gd name="adj1" fmla="val 2156"/>
            </a:avLst>
          </a:prstGeom>
          <a:blipFill>
            <a:blip r:embed="rId3" cstate="screen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" descr="E:\Новые презентации\рисунки\img36.png"/>
          <p:cNvPicPr>
            <a:picLocks noChangeAspect="1" noChangeArrowheads="1"/>
          </p:cNvPicPr>
          <p:nvPr/>
        </p:nvPicPr>
        <p:blipFill>
          <a:blip r:embed="rId4" cstate="screen"/>
          <a:srcRect t="12467"/>
          <a:stretch>
            <a:fillRect/>
          </a:stretch>
        </p:blipFill>
        <p:spPr bwMode="auto">
          <a:xfrm>
            <a:off x="6228184" y="4077072"/>
            <a:ext cx="2160240" cy="2808312"/>
          </a:xfrm>
          <a:prstGeom prst="rect">
            <a:avLst/>
          </a:prstGeom>
          <a:noFill/>
        </p:spPr>
      </p:pic>
      <p:pic>
        <p:nvPicPr>
          <p:cNvPr id="6" name="Рисунок 5" descr="яблоко 1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8000" y="1354910"/>
            <a:ext cx="1219200" cy="1257004"/>
          </a:xfrm>
          <a:prstGeom prst="rect">
            <a:avLst/>
          </a:prstGeom>
        </p:spPr>
      </p:pic>
      <p:pic>
        <p:nvPicPr>
          <p:cNvPr id="7" name="Рисунок 6" descr="яблоко 2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36000" y="1350000"/>
            <a:ext cx="1238250" cy="1266825"/>
          </a:xfrm>
          <a:prstGeom prst="rect">
            <a:avLst/>
          </a:prstGeom>
        </p:spPr>
      </p:pic>
      <p:pic>
        <p:nvPicPr>
          <p:cNvPr id="8" name="Рисунок 7" descr="яблоко 3.png">
            <a:hlinkClick r:id="" action="ppaction://hlinkshowjump?jump=nextslide">
              <a:snd r:embed="rId8" name="chimes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968000" y="2718000"/>
            <a:ext cx="1238250" cy="1266825"/>
          </a:xfrm>
          <a:prstGeom prst="rect">
            <a:avLst/>
          </a:prstGeom>
        </p:spPr>
      </p:pic>
      <p:pic>
        <p:nvPicPr>
          <p:cNvPr id="9" name="Рисунок 8" descr="яблоко 4.png">
            <a:hlinkClick r:id="" action="ppaction://noaction">
              <a:snd r:embed="rId5" name="hammer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36000" y="2718000"/>
            <a:ext cx="123825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559</TotalTime>
  <Words>21</Words>
  <Application>Microsoft Office PowerPoint</Application>
  <PresentationFormat>Экран (4:3)</PresentationFormat>
  <Paragraphs>12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«Юные художники»</vt:lpstr>
      <vt:lpstr>Слайд 2</vt:lpstr>
      <vt:lpstr>Слайд 3</vt:lpstr>
      <vt:lpstr>Слайд 4</vt:lpstr>
      <vt:lpstr>Слайд 5</vt:lpstr>
      <vt:lpstr>Подбери цвет карандашей Интерактивная игра</vt:lpstr>
      <vt:lpstr>Ребята!  Помогите обезьянке определить цвет карандашей, с помощью которых нарисованы картинки. Найдите правильный ответ, и щёлкните по нужным карандашам. Если выбор был верным, то перейдёте к следующему заданию.  Успеха!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Таблица смешивания цветов</vt:lpstr>
      <vt:lpstr>Интерактивная игра «Смешай нужный цвет»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Подбери цвет карандашей</dc:title>
  <dc:creator>Неверова О.И.</dc:creator>
  <cp:lastModifiedBy>iv</cp:lastModifiedBy>
  <cp:revision>88</cp:revision>
  <dcterms:modified xsi:type="dcterms:W3CDTF">2019-04-20T07:18:10Z</dcterms:modified>
</cp:coreProperties>
</file>