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6.jpe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13.pikabu.ru/post_img/2020/01/16/2/og_og_15791342102834189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8964488" cy="2691730"/>
          </a:xfrm>
        </p:spPr>
        <p:txBody>
          <a:bodyPr>
            <a:noAutofit/>
          </a:bodyPr>
          <a:lstStyle/>
          <a:p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Segoe Script" panose="030B0504020000000003" pitchFamily="66" charset="0"/>
              </a:rPr>
              <a:t>7 чудес света</a:t>
            </a:r>
            <a:endParaRPr lang="ru-RU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4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Users\Даша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51381" y="-31936"/>
            <a:ext cx="4608513" cy="939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ru-RU" sz="9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9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9600" i="1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sz="9600" dirty="0"/>
                  <a:t>x</a:t>
                </a:r>
                <a:r>
                  <a:rPr lang="en-US" sz="9600" baseline="30000" dirty="0"/>
                  <a:t>4</a:t>
                </a:r>
                <a:r>
                  <a:rPr lang="en-US" sz="9600" dirty="0"/>
                  <a:t>-2x</a:t>
                </a:r>
                <a:r>
                  <a:rPr lang="en-US" sz="9600" baseline="30000" dirty="0"/>
                  <a:t>2</a:t>
                </a:r>
                <a:r>
                  <a:rPr lang="en-US" sz="9600" dirty="0"/>
                  <a:t>y</a:t>
                </a:r>
                <a:r>
                  <a:rPr lang="en-US" sz="9600" baseline="30000" dirty="0"/>
                  <a:t>3</a:t>
                </a:r>
                <a:r>
                  <a:rPr lang="en-US" sz="9600" dirty="0"/>
                  <a:t>+16y</a:t>
                </a:r>
                <a:r>
                  <a:rPr lang="en-US" sz="9600" baseline="30000" dirty="0"/>
                  <a:t>6</a:t>
                </a:r>
                <a:endParaRPr lang="ru-RU" sz="96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t="-87166" r="-2519" b="-379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710774"/>
                <a:ext cx="9144000" cy="85413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i="1">
                            <a:latin typeface="Cambria Math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sz="3600" dirty="0"/>
                  <a:t>x</a:t>
                </a:r>
                <a:r>
                  <a:rPr lang="en-US" sz="3600" baseline="30000" dirty="0"/>
                  <a:t>4</a:t>
                </a:r>
                <a:r>
                  <a:rPr lang="en-US" sz="3600" dirty="0"/>
                  <a:t>-2x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y</a:t>
                </a:r>
                <a:r>
                  <a:rPr lang="en-US" sz="3600" baseline="30000" dirty="0"/>
                  <a:t>3</a:t>
                </a:r>
                <a:r>
                  <a:rPr lang="en-US" sz="3600" dirty="0"/>
                  <a:t>+16y</a:t>
                </a:r>
                <a:r>
                  <a:rPr lang="en-US" sz="3600" baseline="30000" dirty="0"/>
                  <a:t>6</a:t>
                </a:r>
                <a:r>
                  <a:rPr lang="en-US" sz="3600" dirty="0"/>
                  <a:t>=(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600" dirty="0"/>
                  <a:t>x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)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-2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∙</m:t>
                    </m:r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600" dirty="0"/>
                  <a:t>x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∙4</m:t>
                    </m:r>
                  </m:oMath>
                </a14:m>
                <a:r>
                  <a:rPr lang="en-US" sz="3600" dirty="0"/>
                  <a:t>y</a:t>
                </a:r>
                <a:r>
                  <a:rPr lang="en-US" sz="3600" baseline="30000" dirty="0"/>
                  <a:t>3</a:t>
                </a:r>
                <a:r>
                  <a:rPr lang="en-US" sz="3600" dirty="0"/>
                  <a:t>+(4y</a:t>
                </a:r>
                <a:r>
                  <a:rPr lang="en-US" sz="3600" baseline="30000" dirty="0"/>
                  <a:t>3</a:t>
                </a:r>
                <a:r>
                  <a:rPr lang="en-US" sz="3600" dirty="0"/>
                  <a:t>)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=(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600" dirty="0"/>
                  <a:t>x</a:t>
                </a:r>
                <a:r>
                  <a:rPr lang="en-US" sz="3600" baseline="30000" dirty="0"/>
                  <a:t>2 </a:t>
                </a:r>
                <a:r>
                  <a:rPr lang="en-US" sz="3600" dirty="0"/>
                  <a:t>- 4y</a:t>
                </a:r>
                <a:r>
                  <a:rPr lang="en-US" sz="3600" baseline="30000" dirty="0"/>
                  <a:t>3</a:t>
                </a:r>
                <a:r>
                  <a:rPr lang="en-US" sz="3600" dirty="0"/>
                  <a:t>)</a:t>
                </a:r>
                <a:r>
                  <a:rPr lang="en-US" sz="3600" baseline="30000" dirty="0"/>
                  <a:t>2</a:t>
                </a:r>
                <a:endParaRPr lang="ru-RU" sz="4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710774"/>
                <a:ext cx="9144000" cy="854130"/>
              </a:xfrm>
              <a:blipFill rotWithShape="1">
                <a:blip r:embed="rId4"/>
                <a:stretch>
                  <a:fillRect t="-28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 descr="https://ds04.infourok.ru/uploads/ex/039c/00138b9b-8ba9cc6b/hello_html_58d8511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229200"/>
            <a:ext cx="3095803" cy="17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sun9-63.userapi.com/c858232/v858232154/1dca67/kSgaiWpsSjc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3A3A3A"/>
              </a:clrFrom>
              <a:clrTo>
                <a:srgbClr val="3A3A3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68759"/>
            <a:ext cx="3573208" cy="267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250639" y="836712"/>
            <a:ext cx="6409995" cy="5527576"/>
            <a:chOff x="1250639" y="836712"/>
            <a:chExt cx="6409995" cy="5527576"/>
          </a:xfrm>
        </p:grpSpPr>
        <p:pic>
          <p:nvPicPr>
            <p:cNvPr id="6148" name="Picture 4" descr="https://sun9-13.userapi.com/c858232/v858232154/1dca55/F01igbZ1zcw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0639" y="1556792"/>
              <a:ext cx="6409995" cy="4807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1971360" y="836712"/>
              <a:ext cx="5192927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Мексика. </a:t>
              </a:r>
              <a:r>
                <a:rPr lang="ru-RU" sz="4000" dirty="0"/>
                <a:t>Чичен-Ица.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118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413 -0.05926 C 0.17864 -0.06204 0.18177 -0.06551 0.18646 -0.06805 C 0.18976 -0.0743 0.19687 -0.07778 0.20243 -0.0794 C 0.20903 -0.08333 0.21719 -0.08472 0.22413 -0.0868 C 0.2434 -0.08565 0.2625 -0.08287 0.2816 -0.0794 C 0.2868 -0.07731 0.29253 -0.07801 0.29774 -0.07546 C 0.29861 -0.075 0.29791 -0.07268 0.29861 -0.07176 C 0.30087 -0.06875 0.30434 -0.06759 0.30625 -0.06412 C 0.31059 -0.05602 0.31597 -0.04768 0.32326 -0.04537 C 0.325 -0.04375 0.32604 -0.04074 0.32795 -0.03912 C 0.33021 -0.03727 0.33298 -0.0368 0.33541 -0.03518 C 0.3401 -0.03217 0.34479 -0.0287 0.34965 -0.02639 C 0.35243 -0.02106 0.3566 -0.01967 0.35989 -0.01504 C 0.36267 -0.01111 0.36285 -0.00532 0.36666 -0.00254 C 0.36875 -0.00116 0.37118 -0.00139 0.37326 -1.85185E-6 C 0.37882 0.00371 0.38316 0.00579 0.38923 0.00741 C 0.39531 0.01042 0.39878 0.01042 0.40625 0.01134 C 0.41528 0.01551 0.42135 0.01551 0.4316 0.01621 C 0.44514 0.01574 0.45868 0.01667 0.47222 0.01505 C 0.47552 0.01459 0.4816 0.00996 0.4816 0.00996 C 0.49132 -0.00278 0.50139 -0.01319 0.50989 -0.02778 C 0.51285 -0.0412 0.51371 -0.04954 0.51476 -0.06412 C 0.51337 -0.08125 0.51371 -0.08379 0.51094 -0.0956 C 0.5118 -0.10231 0.51215 -0.10926 0.51371 -0.11574 C 0.51406 -0.11713 0.5158 -0.11736 0.51666 -0.11829 C 0.5243 -0.12662 0.53229 -0.12847 0.54114 -0.13333 C 0.55712 -0.13287 0.57326 -0.13403 0.58923 -0.13217 C 0.59097 -0.13194 0.59184 -0.12893 0.59305 -0.12708 C 0.59878 -0.11759 0.60278 -0.10648 0.60903 -0.09815 C 0.61111 -0.08935 0.61597 -0.0831 0.6184 -0.0743 C 0.62101 -0.06504 0.62257 -0.05486 0.62413 -0.04537 C 0.62482 -0.04074 0.62396 -0.03518 0.62604 -0.03148 C 0.62795 -0.02824 0.6316 -0.02153 0.6316 -0.02153 C 0.63368 -0.01088 0.6375 -0.00347 0.64114 0.00625 C 0.64271 0.01065 0.64375 0.01482 0.64583 0.01875 C 0.64705 0.02801 0.65139 0.0338 0.65625 0.04028 C 0.65764 0.04607 0.66076 0.04722 0.66476 0.05023 C 0.66684 0.06273 0.67569 0.06181 0.68351 0.06296 C 0.69219 0.06713 0.69982 0.06829 0.70903 0.06921 C 0.71024 0.07014 0.71146 0.07176 0.71285 0.07176 C 0.72916 0.07222 0.74548 0.07199 0.7618 0.07037 C 0.7651 0.07014 0.76736 0.06597 0.77031 0.06412 C 0.77916 0.0588 0.78646 0.05046 0.79583 0.04653 C 0.79913 0.04213 0.80208 0.04167 0.80625 0.03889 C 0.80764 0.03287 0.81041 0.03357 0.81371 0.02755 C 0.81614 0.01621 0.81684 0.00556 0.80816 0.00116 C 0.80781 -0.00046 0.80798 -0.00254 0.80712 -0.0037 C 0.8059 -0.00532 0.80399 -0.00532 0.80243 -0.00625 C 0.80104 -0.00717 0.79653 -0.01204 0.79583 -0.01273 C 0.79392 -0.02106 0.78906 -0.03079 0.78264 -0.03264 C 0.77986 -0.04583 0.77916 -0.05069 0.76753 -0.05416 C 0.76111 -0.06018 0.75156 -0.06041 0.74392 -0.06296 C 0.74097 -0.06389 0.73541 -0.06666 0.73541 -0.06666 C 0.73177 -0.06991 0.73264 -0.07268 0.72986 -0.07685 C 0.72812 -0.07963 0.72413 -0.08426 0.72413 -0.08426 C 0.72239 -0.09213 0.71962 -0.09421 0.71562 -0.10069 C 0.71406 -0.10741 0.71597 -0.10254 0.70989 -0.10694 C 0.70121 -0.11342 0.69896 -0.11759 0.68837 -0.12083 C 0.68715 -0.12199 0.68594 -0.12361 0.68455 -0.12454 C 0.68333 -0.12523 0.68177 -0.12477 0.68073 -0.12592 C 0.67882 -0.12801 0.67847 -0.13217 0.67691 -0.13472 C 0.67587 -0.13657 0.67448 -0.13796 0.67326 -0.13958 C 0.67222 -0.1412 0.67135 -0.14305 0.67031 -0.14467 C 0.66996 -0.14583 0.67014 -0.14745 0.66944 -0.14838 C 0.66875 -0.1493 0.66719 -0.14861 0.66666 -0.14977 C 0.6658 -0.15162 0.66614 -0.15393 0.66562 -0.15602 C 0.66406 -0.16111 0.66076 -0.16018 0.65816 -0.16366 C 0.65712 -0.16504 0.65642 -0.16736 0.65521 -0.16852 C 0.65416 -0.16944 0.65278 -0.16944 0.65156 -0.16991 C 0.65052 -0.17199 0.6493 -0.17384 0.64861 -0.17616 C 0.64809 -0.17778 0.64878 -0.18009 0.64774 -0.18125 C 0.64514 -0.18426 0.63837 -0.1875 0.63837 -0.1875 C 0.63524 -0.19375 0.63785 -0.18981 0.6316 -0.19375 C 0.62083 -0.20046 0.61389 -0.20579 0.60156 -0.20879 C 0.59896 -0.21018 0.59618 -0.21065 0.59392 -0.21273 C 0.59271 -0.21389 0.59166 -0.21574 0.5901 -0.21643 C 0.58559 -0.21829 0.58073 -0.21782 0.57604 -0.21898 C 0.56962 -0.22037 0.56371 -0.22291 0.55712 -0.22384 C 0.54844 -0.22708 0.55764 -0.22315 0.55052 -0.22778 C 0.54687 -0.23032 0.54236 -0.23032 0.53837 -0.23148 C 0.53177 -0.23356 0.52621 -0.23657 0.51944 -0.23773 C 0.50469 -0.23727 0.48976 -0.23727 0.475 -0.23657 C 0.46614 -0.23611 0.45052 -0.22916 0.44114 -0.22778 C 0.42708 -0.22847 0.41597 -0.23055 0.40243 -0.23264 C 0.39896 -0.23495 0.39548 -0.2368 0.39201 -0.23912 C 0.39097 -0.24606 0.39184 -0.25254 0.38732 -0.25671 C 0.38594 -0.26018 0.38385 -0.26319 0.38264 -0.26666 C 0.38142 -0.26991 0.37986 -0.27685 0.37986 -0.27685 C 0.37778 -0.29491 0.37291 -0.3 0.3618 -0.31065 C 0.35851 -0.32569 0.35555 -0.3206 0.34583 -0.32708 C 0.34097 -0.33032 0.3434 -0.32916 0.33837 -0.33079 C 0.33403 -0.33449 0.33125 -0.33588 0.32604 -0.33704 C 0.31007 -0.33634 0.29392 -0.33588 0.27795 -0.33472 C 0.2743 -0.33449 0.27344 -0.33032 0.27031 -0.32824 C 0.26267 -0.32315 0.25208 -0.32083 0.24392 -0.31829 C 0.23732 -0.31389 0.23125 -0.30787 0.22413 -0.30579 C 0.22048 -0.30208 0.21701 -0.29954 0.21285 -0.29699 C 0.20868 -0.28981 0.20208 -0.2868 0.19774 -0.2794 C 0.19253 -0.2706 0.1875 -0.26065 0.1816 -0.25278 C 0.18021 -0.24699 0.17673 -0.24421 0.17413 -0.23912 C 0.17031 -0.23171 0.16857 -0.22523 0.16371 -0.21898 C 0.16146 -0.21157 0.15573 -0.20347 0.15052 -0.19884 C 0.13038 -0.15856 0.14896 -0.1912 0.05816 -0.18866 C 0.03455 -0.18634 0.04219 -0.18657 0.0033 -0.18866 C -0.00052 -0.18889 -0.00417 -0.19259 -0.00799 -0.19375 C -0.01545 -0.2037 -0.02379 -0.21759 -0.03438 -0.22153 C -0.0375 -0.22546 -0.03959 -0.22986 -0.04375 -0.23148 C -0.04618 -0.23611 -0.04827 -0.23842 -0.04948 -0.24398 C -0.04774 -0.25231 -0.04774 -0.25694 -0.04184 -0.26157 C -0.0408 -0.26412 -0.04045 -0.26713 -0.03906 -0.26921 C -0.03698 -0.27245 -0.02205 -0.2868 -0.01927 -0.28819 C -0.01719 -0.28912 -0.01493 -0.28889 -0.01268 -0.28935 C -0.00938 -0.29143 -0.00677 -0.29537 -0.0033 -0.29699 C 0.00538 -0.30116 0.00208 -0.29861 0.00712 -0.30324 C 0.01024 -0.30903 0.01371 -0.31366 0.01666 -0.31944 C 0.01267 -0.33009 0.00955 -0.33125 0.00243 -0.33704 C -0.00139 -0.34977 -0.00452 -0.34838 -0.01354 -0.34977 C -0.01736 -0.35463 -0.01979 -0.35602 -0.025 -0.35717 C -0.03108 -0.36366 -0.04514 -0.37685 -0.05226 -0.37986 C -0.05295 -0.38541 -0.05278 -0.3912 -0.05417 -0.39629 C -0.05486 -0.39861 -0.06024 -0.40116 -0.06163 -0.40254 C -0.06632 -0.40741 -0.07274 -0.41805 -0.07778 -0.42014 C -0.08056 -0.42384 -0.08299 -0.42454 -0.08524 -0.42893 C -0.08663 -0.4368 -0.08924 -0.45023 -0.08629 -0.45787 C -0.08368 -0.46435 -0.06719 -0.47083 -0.06268 -0.47176 C -0.05521 -0.47685 -0.04931 -0.47893 -0.04097 -0.48055 C -0.02986 -0.48518 -0.01754 -0.48472 -0.00608 -0.48819 C 0.01493 -0.48773 0.03663 -0.4919 0.05712 -0.48565 C 0.06128 -0.48426 0.06024 -0.48264 0.06371 -0.48055 C 0.07205 -0.47569 0.08142 -0.46852 0.0901 -0.46666 C 0.09479 -0.46435 0.09809 -0.4625 0.10243 -0.45926 C 0.10486 -0.45741 0.10989 -0.45416 0.10989 -0.45416 C 0.11458 -0.44491 0.10833 -0.45555 0.11562 -0.44907 C 0.12344 -0.44213 0.10937 -0.44791 0.12222 -0.44398 C 0.12587 -0.44028 0.12969 -0.43935 0.13351 -0.43657 C 0.14687 -0.42708 0.13819 -0.42986 0.14965 -0.42778 C 0.16041 -0.42245 0.16666 -0.42569 0.18073 -0.42639 C 0.18837 -0.43055 0.19635 -0.43009 0.20434 -0.43148 C 0.21198 -0.43472 0.21857 -0.43842 0.22604 -0.44166 C 0.22986 -0.44653 0.23351 -0.44977 0.23837 -0.45278 C 0.24427 -0.46111 0.2533 -0.46458 0.2618 -0.46666 C 0.26528 -0.47338 0.2618 -0.46829 0.2684 -0.47176 C 0.27222 -0.47384 0.27587 -0.47778 0.27986 -0.4794 C 0.28351 -0.48102 0.28732 -0.48171 0.29114 -0.4831 C 0.31198 -0.51088 0.35364 -0.48704 0.38264 -0.4831 C 0.39253 -0.47639 0.37864 -0.48518 0.39305 -0.4794 C 0.3941 -0.47893 0.39479 -0.47754 0.39583 -0.47685 C 0.39705 -0.47616 0.39844 -0.47592 0.39965 -0.47546 C 0.40173 -0.46991 0.40451 -0.46782 0.40816 -0.46412 C 0.40989 -0.46227 0.4118 -0.46088 0.41371 -0.45926 C 0.41476 -0.45833 0.41666 -0.45671 0.41666 -0.45671 C 0.42135 -0.44606 0.4151 -0.46111 0.41944 -0.44653 C 0.42083 -0.4419 0.42378 -0.43657 0.42604 -0.43264 C 0.42847 -0.41204 0.425 -0.43611 0.42882 -0.42014 C 0.43073 -0.4118 0.42934 -0.41041 0.43541 -0.40625 C 0.43819 -0.40185 0.43976 -0.39791 0.44392 -0.39629 C 0.4467 -0.39375 0.44913 -0.38958 0.45243 -0.38866 C 0.45868 -0.38704 0.46423 -0.38518 0.47031 -0.38241 C 0.48976 -0.38333 0.49375 -0.38194 0.50816 -0.3875 C 0.51041 -0.39213 0.50903 -0.39097 0.51285 -0.39259 C 0.51476 -0.39329 0.5184 -0.39491 0.5184 -0.39491 C 0.52101 -0.40023 0.52535 -0.40185 0.52986 -0.4037 C 0.53958 -0.40741 0.54791 -0.41041 0.55816 -0.41134 C 0.56753 -0.41504 0.5625 -0.41389 0.57326 -0.41389 " pathEditMode="relative" ptsTypes="fffffffffffffffffffffffffffffffffffffffffffffffffffffffffffffffffffffffffffffffffffffffffffffffffffffffffffffffffffffffffffffffffffffffffffffffffffffffffffffffffffA">
                                      <p:cBhvr>
                                        <p:cTn id="11" dur="8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24vitamin.ru/wp-content/uploads/2020/01/5-shagov-kak-otkryt-turisticheskoe-agentstvo-277bc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01008"/>
            <a:ext cx="5171728" cy="371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Повторяем алгоритм </a:t>
            </a:r>
            <a:r>
              <a:rPr lang="ru-RU" dirty="0"/>
              <a:t>преобразования многочлена в квадрат разности двух </a:t>
            </a:r>
            <a:r>
              <a:rPr lang="ru-RU" dirty="0" smtClean="0"/>
              <a:t>выражений! Выполняя задания, вы сможет путешествовать по миру и посмотреть на все чудеса света!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01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332656"/>
            <a:ext cx="9161253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Алгоритм </a:t>
            </a:r>
            <a:r>
              <a:rPr lang="ru-RU" dirty="0"/>
              <a:t>преобразования многочлена в квадрат разности двух выражений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45091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Чтобы преобразовать многочлен в квадрат разности двух выражений, нужно</a:t>
            </a:r>
            <a:r>
              <a:rPr lang="ru-RU" b="1" dirty="0" smtClean="0"/>
              <a:t>:</a:t>
            </a:r>
            <a:endParaRPr lang="ru-RU" b="1" dirty="0"/>
          </a:p>
          <a:p>
            <a:pPr marL="0" indent="0" algn="ctr">
              <a:buNone/>
            </a:pPr>
            <a:r>
              <a:rPr lang="ru-RU" dirty="0"/>
              <a:t>1) Выделить квадрат первого выражения</a:t>
            </a:r>
          </a:p>
          <a:p>
            <a:pPr marL="0" indent="0" algn="ctr">
              <a:buNone/>
            </a:pPr>
            <a:r>
              <a:rPr lang="ru-RU" dirty="0"/>
              <a:t>2) Выделить удвоенное произведение первого и второго выражений </a:t>
            </a:r>
          </a:p>
          <a:p>
            <a:pPr marL="0" indent="0" algn="ctr">
              <a:buNone/>
            </a:pPr>
            <a:r>
              <a:rPr lang="ru-RU" dirty="0"/>
              <a:t>3) Посмотреть, стоит ли между ними знак «-» </a:t>
            </a:r>
          </a:p>
          <a:p>
            <a:pPr marL="0" indent="0" algn="ctr">
              <a:buNone/>
            </a:pPr>
            <a:r>
              <a:rPr lang="ru-RU" dirty="0"/>
              <a:t>4) Выделить квадрат второго выражения</a:t>
            </a:r>
          </a:p>
          <a:p>
            <a:pPr marL="0" indent="0" algn="ctr">
              <a:buNone/>
            </a:pPr>
            <a:r>
              <a:rPr lang="ru-RU" dirty="0"/>
              <a:t>5) Посмотреть, стоит ли между удвоенным произведением первого и второго выражений и квадратом второго выражения знак «+»</a:t>
            </a:r>
          </a:p>
          <a:p>
            <a:pPr marL="0" indent="0" algn="ctr">
              <a:buNone/>
            </a:pPr>
            <a:r>
              <a:rPr lang="ru-RU" dirty="0"/>
              <a:t>6) Записать квадрат разности этих двух выражений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39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Users\Даша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51381" y="-31936"/>
            <a:ext cx="4608513" cy="939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/>
              <a:t>x</a:t>
            </a:r>
            <a:r>
              <a:rPr lang="en-US" sz="9600" baseline="30000" dirty="0"/>
              <a:t>2</a:t>
            </a:r>
            <a:r>
              <a:rPr lang="en-US" sz="9600" dirty="0"/>
              <a:t>-12x+36</a:t>
            </a:r>
            <a:endParaRPr lang="ru-RU" sz="9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710774"/>
                <a:ext cx="9144000" cy="85413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4800" dirty="0"/>
                  <a:t>x</a:t>
                </a:r>
                <a:r>
                  <a:rPr lang="en-US" sz="4800" baseline="30000" dirty="0"/>
                  <a:t>2</a:t>
                </a:r>
                <a:r>
                  <a:rPr lang="en-US" sz="4800" dirty="0"/>
                  <a:t>-12x+36</a:t>
                </a:r>
                <a:r>
                  <a:rPr lang="ru-RU" sz="4800" dirty="0"/>
                  <a:t>= </a:t>
                </a:r>
                <a:r>
                  <a:rPr lang="en-US" sz="4800" dirty="0"/>
                  <a:t>x</a:t>
                </a:r>
                <a:r>
                  <a:rPr lang="en-US" sz="4800" baseline="30000" dirty="0"/>
                  <a:t>2</a:t>
                </a:r>
                <a:r>
                  <a:rPr lang="en-US" sz="4800" dirty="0"/>
                  <a:t>-2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/>
                      </a:rPr>
                      <m:t> ∙ </m:t>
                    </m:r>
                  </m:oMath>
                </a14:m>
                <a:r>
                  <a:rPr lang="ru-RU" sz="4800" dirty="0"/>
                  <a:t>6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/>
                      </a:rPr>
                      <m:t> ∙ </m:t>
                    </m:r>
                  </m:oMath>
                </a14:m>
                <a:r>
                  <a:rPr lang="en-US" sz="4800" dirty="0"/>
                  <a:t>x+6</a:t>
                </a:r>
                <a:r>
                  <a:rPr lang="ru-RU" sz="4800" baseline="30000" dirty="0"/>
                  <a:t>2</a:t>
                </a:r>
                <a:r>
                  <a:rPr lang="ru-RU" sz="4800" dirty="0"/>
                  <a:t>=(х-6)</a:t>
                </a:r>
                <a:r>
                  <a:rPr lang="ru-RU" sz="4800" baseline="30000" dirty="0"/>
                  <a:t>2</a:t>
                </a:r>
                <a:endParaRPr lang="ru-RU" sz="4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710774"/>
                <a:ext cx="9144000" cy="854130"/>
              </a:xfrm>
              <a:blipFill rotWithShape="1">
                <a:blip r:embed="rId3"/>
                <a:stretch>
                  <a:fillRect t="-15714" b="-3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 descr="https://ds04.infourok.ru/uploads/ex/039c/00138b9b-8ba9cc6b/hello_html_58d8511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229200"/>
            <a:ext cx="3095803" cy="17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s://sun9-45.userapi.com/c856520/v856520154/174390/jFNF4osWoXc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1029">
            <a:off x="6808001" y="2223583"/>
            <a:ext cx="20162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883762" y="692696"/>
            <a:ext cx="7143750" cy="5086350"/>
            <a:chOff x="883762" y="692696"/>
            <a:chExt cx="7143750" cy="5086350"/>
          </a:xfrm>
        </p:grpSpPr>
        <p:pic>
          <p:nvPicPr>
            <p:cNvPr id="2061" name="Picture 13" descr="https://sun9-19.userapi.com/c856520/v856520154/17433e/aDI-_IKelpM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762" y="692696"/>
              <a:ext cx="7143750" cy="5086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1971361" y="836712"/>
              <a:ext cx="496855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Италия. Колизей. 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4899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413 -0.05926 C 0.17864 -0.06204 0.18177 -0.06551 0.18646 -0.06805 C 0.18976 -0.0743 0.19687 -0.07778 0.20243 -0.0794 C 0.20903 -0.08333 0.21719 -0.08472 0.22413 -0.0868 C 0.2434 -0.08565 0.2625 -0.08287 0.2816 -0.0794 C 0.2868 -0.07731 0.29253 -0.07801 0.29774 -0.07546 C 0.29861 -0.075 0.29791 -0.07268 0.29861 -0.07176 C 0.30087 -0.06875 0.30434 -0.06759 0.30625 -0.06412 C 0.31059 -0.05602 0.31597 -0.04768 0.32326 -0.04537 C 0.325 -0.04375 0.32604 -0.04074 0.32795 -0.03912 C 0.33021 -0.03727 0.33298 -0.0368 0.33541 -0.03518 C 0.3401 -0.03217 0.34479 -0.0287 0.34965 -0.02639 C 0.35243 -0.02106 0.3566 -0.01967 0.35989 -0.01504 C 0.36267 -0.01111 0.36285 -0.00532 0.36666 -0.00254 C 0.36875 -0.00116 0.37118 -0.00139 0.37326 -1.85185E-6 C 0.37882 0.00371 0.38316 0.00579 0.38923 0.00741 C 0.39531 0.01042 0.39878 0.01042 0.40625 0.01134 C 0.41528 0.01551 0.42135 0.01551 0.4316 0.01621 C 0.44514 0.01574 0.45868 0.01667 0.47222 0.01505 C 0.47552 0.01459 0.4816 0.00996 0.4816 0.00996 C 0.49132 -0.00278 0.50139 -0.01319 0.50989 -0.02778 C 0.51285 -0.0412 0.51371 -0.04954 0.51476 -0.06412 C 0.51337 -0.08125 0.51371 -0.08379 0.51094 -0.0956 C 0.5118 -0.10231 0.51215 -0.10926 0.51371 -0.11574 C 0.51406 -0.11713 0.5158 -0.11736 0.51666 -0.11829 C 0.5243 -0.12662 0.53229 -0.12847 0.54114 -0.13333 C 0.55712 -0.13287 0.57326 -0.13403 0.58923 -0.13217 C 0.59097 -0.13194 0.59184 -0.12893 0.59305 -0.12708 C 0.59878 -0.11759 0.60278 -0.10648 0.60903 -0.09815 C 0.61111 -0.08935 0.61597 -0.0831 0.6184 -0.0743 C 0.62101 -0.06504 0.62257 -0.05486 0.62413 -0.04537 C 0.62482 -0.04074 0.62396 -0.03518 0.62604 -0.03148 C 0.62795 -0.02824 0.6316 -0.02153 0.6316 -0.02153 C 0.63368 -0.01088 0.6375 -0.00347 0.64114 0.00625 C 0.64271 0.01065 0.64375 0.01482 0.64583 0.01875 C 0.64705 0.02801 0.65139 0.0338 0.65625 0.04028 C 0.65764 0.04607 0.66076 0.04722 0.66476 0.05023 C 0.66684 0.06273 0.67569 0.06181 0.68351 0.06296 C 0.69219 0.06713 0.69982 0.06829 0.70903 0.06921 C 0.71024 0.07014 0.71146 0.07176 0.71285 0.07176 C 0.72916 0.07222 0.74548 0.07199 0.7618 0.07037 C 0.7651 0.07014 0.76736 0.06597 0.77031 0.06412 C 0.77916 0.0588 0.78646 0.05046 0.79583 0.04653 C 0.79913 0.04213 0.80208 0.04167 0.80625 0.03889 C 0.80764 0.03287 0.81041 0.03357 0.81371 0.02755 C 0.81614 0.01621 0.81684 0.00556 0.80816 0.00116 C 0.80781 -0.00046 0.80798 -0.00254 0.80712 -0.0037 C 0.8059 -0.00532 0.80399 -0.00532 0.80243 -0.00625 C 0.80104 -0.00717 0.79653 -0.01204 0.79583 -0.01273 C 0.79392 -0.02106 0.78906 -0.03079 0.78264 -0.03264 C 0.77986 -0.04583 0.77916 -0.05069 0.76753 -0.05416 C 0.76111 -0.06018 0.75156 -0.06041 0.74392 -0.06296 C 0.74097 -0.06389 0.73541 -0.06666 0.73541 -0.06666 C 0.73177 -0.06991 0.73264 -0.07268 0.72986 -0.07685 C 0.72812 -0.07963 0.72413 -0.08426 0.72413 -0.08426 C 0.72239 -0.09213 0.71962 -0.09421 0.71562 -0.10069 C 0.71406 -0.10741 0.71597 -0.10254 0.70989 -0.10694 C 0.70121 -0.11342 0.69896 -0.11759 0.68837 -0.12083 C 0.68715 -0.12199 0.68594 -0.12361 0.68455 -0.12454 C 0.68333 -0.12523 0.68177 -0.12477 0.68073 -0.12592 C 0.67882 -0.12801 0.67847 -0.13217 0.67691 -0.13472 C 0.67587 -0.13657 0.67448 -0.13796 0.67326 -0.13958 C 0.67222 -0.1412 0.67135 -0.14305 0.67031 -0.14467 C 0.66996 -0.14583 0.67014 -0.14745 0.66944 -0.14838 C 0.66875 -0.1493 0.66719 -0.14861 0.66666 -0.14977 C 0.6658 -0.15162 0.66614 -0.15393 0.66562 -0.15602 C 0.66406 -0.16111 0.66076 -0.16018 0.65816 -0.16366 C 0.65712 -0.16504 0.65642 -0.16736 0.65521 -0.16852 C 0.65416 -0.16944 0.65278 -0.16944 0.65156 -0.16991 C 0.65052 -0.17199 0.6493 -0.17384 0.64861 -0.17616 C 0.64809 -0.17778 0.64878 -0.18009 0.64774 -0.18125 C 0.64514 -0.18426 0.63837 -0.1875 0.63837 -0.1875 C 0.63524 -0.19375 0.63785 -0.18981 0.6316 -0.19375 C 0.62083 -0.20046 0.61389 -0.20579 0.60156 -0.20879 C 0.59896 -0.21018 0.59618 -0.21065 0.59392 -0.21273 C 0.59271 -0.21389 0.59166 -0.21574 0.5901 -0.21643 C 0.58559 -0.21829 0.58073 -0.21782 0.57604 -0.21898 C 0.56962 -0.22037 0.56371 -0.22291 0.55712 -0.22384 C 0.54844 -0.22708 0.55764 -0.22315 0.55052 -0.22778 C 0.54687 -0.23032 0.54236 -0.23032 0.53837 -0.23148 C 0.53177 -0.23356 0.52621 -0.23657 0.51944 -0.23773 C 0.50469 -0.23727 0.48976 -0.23727 0.475 -0.23657 C 0.46614 -0.23611 0.45052 -0.22916 0.44114 -0.22778 C 0.42708 -0.22847 0.41597 -0.23055 0.40243 -0.23264 C 0.39896 -0.23495 0.39548 -0.2368 0.39201 -0.23912 C 0.39097 -0.24606 0.39184 -0.25254 0.38732 -0.25671 C 0.38594 -0.26018 0.38385 -0.26319 0.38264 -0.26666 C 0.38142 -0.26991 0.37986 -0.27685 0.37986 -0.27685 C 0.37778 -0.29491 0.37291 -0.3 0.3618 -0.31065 C 0.35851 -0.32569 0.35555 -0.3206 0.34583 -0.32708 C 0.34097 -0.33032 0.3434 -0.32916 0.33837 -0.33079 C 0.33403 -0.33449 0.33125 -0.33588 0.32604 -0.33704 C 0.31007 -0.33634 0.29392 -0.33588 0.27795 -0.33472 C 0.2743 -0.33449 0.27344 -0.33032 0.27031 -0.32824 C 0.26267 -0.32315 0.25208 -0.32083 0.24392 -0.31829 C 0.23732 -0.31389 0.23125 -0.30787 0.22413 -0.30579 C 0.22048 -0.30208 0.21701 -0.29954 0.21285 -0.29699 C 0.20868 -0.28981 0.20208 -0.2868 0.19774 -0.2794 C 0.19253 -0.2706 0.1875 -0.26065 0.1816 -0.25278 C 0.18021 -0.24699 0.17673 -0.24421 0.17413 -0.23912 C 0.17031 -0.23171 0.16857 -0.22523 0.16371 -0.21898 C 0.16146 -0.21157 0.15573 -0.20347 0.15052 -0.19884 C 0.13038 -0.15856 0.14896 -0.1912 0.05816 -0.18866 C 0.03455 -0.18634 0.04219 -0.18657 0.0033 -0.18866 C -0.00052 -0.18889 -0.00417 -0.19259 -0.00799 -0.19375 C -0.01545 -0.2037 -0.02379 -0.21759 -0.03438 -0.22153 C -0.0375 -0.22546 -0.03959 -0.22986 -0.04375 -0.23148 C -0.04618 -0.23611 -0.04827 -0.23842 -0.04948 -0.24398 C -0.04774 -0.25231 -0.04774 -0.25694 -0.04184 -0.26157 C -0.0408 -0.26412 -0.04045 -0.26713 -0.03906 -0.26921 C -0.03698 -0.27245 -0.02205 -0.2868 -0.01927 -0.28819 C -0.01719 -0.28912 -0.01493 -0.28889 -0.01268 -0.28935 C -0.00938 -0.29143 -0.00677 -0.29537 -0.0033 -0.29699 C 0.00538 -0.30116 0.00208 -0.29861 0.00712 -0.30324 C 0.01024 -0.30903 0.01371 -0.31366 0.01666 -0.31944 C 0.01267 -0.33009 0.00955 -0.33125 0.00243 -0.33704 C -0.00139 -0.34977 -0.00452 -0.34838 -0.01354 -0.34977 C -0.01736 -0.35463 -0.01979 -0.35602 -0.025 -0.35717 C -0.03108 -0.36366 -0.04514 -0.37685 -0.05226 -0.37986 C -0.05295 -0.38541 -0.05278 -0.3912 -0.05417 -0.39629 C -0.05486 -0.39861 -0.06024 -0.40116 -0.06163 -0.40254 C -0.06632 -0.40741 -0.07274 -0.41805 -0.07778 -0.42014 C -0.08056 -0.42384 -0.08299 -0.42454 -0.08524 -0.42893 C -0.08663 -0.4368 -0.08924 -0.45023 -0.08629 -0.45787 C -0.08368 -0.46435 -0.06719 -0.47083 -0.06268 -0.47176 C -0.05521 -0.47685 -0.04931 -0.47893 -0.04097 -0.48055 C -0.02986 -0.48518 -0.01754 -0.48472 -0.00608 -0.48819 C 0.01493 -0.48773 0.03663 -0.4919 0.05712 -0.48565 C 0.06128 -0.48426 0.06024 -0.48264 0.06371 -0.48055 C 0.07205 -0.47569 0.08142 -0.46852 0.0901 -0.46666 C 0.09479 -0.46435 0.09809 -0.4625 0.10243 -0.45926 C 0.10486 -0.45741 0.10989 -0.45416 0.10989 -0.45416 C 0.11458 -0.44491 0.10833 -0.45555 0.11562 -0.44907 C 0.12344 -0.44213 0.10937 -0.44791 0.12222 -0.44398 C 0.12587 -0.44028 0.12969 -0.43935 0.13351 -0.43657 C 0.14687 -0.42708 0.13819 -0.42986 0.14965 -0.42778 C 0.16041 -0.42245 0.16666 -0.42569 0.18073 -0.42639 C 0.18837 -0.43055 0.19635 -0.43009 0.20434 -0.43148 C 0.21198 -0.43472 0.21857 -0.43842 0.22604 -0.44166 C 0.22986 -0.44653 0.23351 -0.44977 0.23837 -0.45278 C 0.24427 -0.46111 0.2533 -0.46458 0.2618 -0.46666 C 0.26528 -0.47338 0.2618 -0.46829 0.2684 -0.47176 C 0.27222 -0.47384 0.27587 -0.47778 0.27986 -0.4794 C 0.28351 -0.48102 0.28732 -0.48171 0.29114 -0.4831 C 0.31198 -0.51088 0.35364 -0.48704 0.38264 -0.4831 C 0.39253 -0.47639 0.37864 -0.48518 0.39305 -0.4794 C 0.3941 -0.47893 0.39479 -0.47754 0.39583 -0.47685 C 0.39705 -0.47616 0.39844 -0.47592 0.39965 -0.47546 C 0.40173 -0.46991 0.40451 -0.46782 0.40816 -0.46412 C 0.40989 -0.46227 0.4118 -0.46088 0.41371 -0.45926 C 0.41476 -0.45833 0.41666 -0.45671 0.41666 -0.45671 C 0.42135 -0.44606 0.4151 -0.46111 0.41944 -0.44653 C 0.42083 -0.4419 0.42378 -0.43657 0.42604 -0.43264 C 0.42847 -0.41204 0.425 -0.43611 0.42882 -0.42014 C 0.43073 -0.4118 0.42934 -0.41041 0.43541 -0.40625 C 0.43819 -0.40185 0.43976 -0.39791 0.44392 -0.39629 C 0.4467 -0.39375 0.44913 -0.38958 0.45243 -0.38866 C 0.45868 -0.38704 0.46423 -0.38518 0.47031 -0.38241 C 0.48976 -0.38333 0.49375 -0.38194 0.50816 -0.3875 C 0.51041 -0.39213 0.50903 -0.39097 0.51285 -0.39259 C 0.51476 -0.39329 0.5184 -0.39491 0.5184 -0.39491 C 0.52101 -0.40023 0.52535 -0.40185 0.52986 -0.4037 C 0.53958 -0.40741 0.54791 -0.41041 0.55816 -0.41134 C 0.56753 -0.41504 0.5625 -0.41389 0.57326 -0.41389 " pathEditMode="relative" ptsTypes="fffffffffffffffffffffffffffffffffffffffffffffffffffffffffffffffffffffffffffffffffffffffffffffffffffffffffffffffffffffffffffffffffffffffffffffffffffffffffffffffffffA">
                                      <p:cBhvr>
                                        <p:cTn id="11" dur="8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ша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69018" y="83016"/>
            <a:ext cx="4437112" cy="911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/>
              <a:t>100-20c+c</a:t>
            </a:r>
            <a:r>
              <a:rPr lang="en-US" sz="9600" baseline="30000" dirty="0"/>
              <a:t>2</a:t>
            </a:r>
            <a:endParaRPr lang="ru-RU" sz="9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700808"/>
                <a:ext cx="9144000" cy="438912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4400" dirty="0"/>
                  <a:t>100-20c+c</a:t>
                </a:r>
                <a:r>
                  <a:rPr lang="en-US" sz="4400" baseline="30000" dirty="0"/>
                  <a:t>2</a:t>
                </a:r>
                <a:r>
                  <a:rPr lang="ru-RU" sz="4400" dirty="0"/>
                  <a:t>=10</a:t>
                </a:r>
                <a:r>
                  <a:rPr lang="ru-RU" sz="4400" baseline="30000" dirty="0"/>
                  <a:t>2</a:t>
                </a:r>
                <a:r>
                  <a:rPr lang="ru-RU" sz="4400" dirty="0"/>
                  <a:t> - 2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/>
                      </a:rPr>
                      <m:t> ∙</m:t>
                    </m:r>
                  </m:oMath>
                </a14:m>
                <a:r>
                  <a:rPr lang="ru-RU" sz="4400" dirty="0"/>
                  <a:t> 10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/>
                      </a:rPr>
                      <m:t> ∙</m:t>
                    </m:r>
                  </m:oMath>
                </a14:m>
                <a:r>
                  <a:rPr lang="ru-RU" sz="4400" dirty="0"/>
                  <a:t> с+с</a:t>
                </a:r>
                <a:r>
                  <a:rPr lang="ru-RU" sz="4400" baseline="30000" dirty="0"/>
                  <a:t>2</a:t>
                </a:r>
                <a:r>
                  <a:rPr lang="ru-RU" sz="4400" dirty="0"/>
                  <a:t>=(10-с)</a:t>
                </a:r>
                <a:r>
                  <a:rPr lang="ru-RU" sz="4400" baseline="30000" dirty="0"/>
                  <a:t>2</a:t>
                </a:r>
                <a:endParaRPr lang="ru-RU" sz="4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700808"/>
                <a:ext cx="9144000" cy="4389120"/>
              </a:xfrm>
              <a:blipFill rotWithShape="1">
                <a:blip r:embed="rId3"/>
                <a:stretch>
                  <a:fillRect t="-2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 descr="https://ds04.infourok.ru/uploads/ex/039c/00138b9b-8ba9cc6b/hello_html_58d8511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229200"/>
            <a:ext cx="3095803" cy="17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60.userapi.com/c856520/v856520154/174364/rbH279Qedv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808" y="2333034"/>
            <a:ext cx="2168591" cy="1696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320872" y="692696"/>
            <a:ext cx="6269529" cy="5328401"/>
            <a:chOff x="1320872" y="692696"/>
            <a:chExt cx="6269529" cy="5328401"/>
          </a:xfrm>
        </p:grpSpPr>
        <p:pic>
          <p:nvPicPr>
            <p:cNvPr id="3078" name="Picture 6" descr="https://sun9-33.userapi.com/c856520/v856520154/17435a/nFtypYDNk_U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0872" y="1318950"/>
              <a:ext cx="6269529" cy="4702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1971361" y="692696"/>
              <a:ext cx="4968552" cy="10081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Китай. Великая китайская стена. 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6306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6 -0.01898 C 0.19739 -0.02384 0.21163 -0.01713 0.22691 -0.01389 C 0.24288 0.00023 0.23038 -0.00879 0.26944 -0.00764 C 0.27378 -0.00555 0.2776 -0.00185 0.2816 0.00116 C 0.28646 0.00486 0.29201 0.00695 0.2967 0.01134 C 0.2993 0.01644 0.30364 0.0169 0.30816 0.01875 C 0.31597 0.02732 0.30764 0.01945 0.31562 0.02384 C 0.31996 0.02616 0.3283 0.03634 0.33264 0.03773 C 0.3368 0.03889 0.3408 0.04051 0.34496 0.04144 C 0.3526 0.04838 0.36406 0.05347 0.37326 0.05533 C 0.37812 0.05625 0.38333 0.05695 0.38837 0.05787 C 0.3908 0.05834 0.39583 0.05903 0.39583 0.05903 C 0.40104 0.06366 0.40712 0.06389 0.41285 0.06667 C 0.42031 0.06621 0.42795 0.06667 0.43541 0.06528 C 0.43854 0.06459 0.4408 0.06111 0.44375 0.06042 C 0.45243 0.05255 0.45885 0.03982 0.46562 0.02894 C 0.46719 0.02315 0.47048 0.01759 0.47326 0.0125 C 0.47465 0.00394 0.47587 -0.0044 0.47969 -0.01134 C 0.48351 -0.02662 0.49791 -0.04352 0.50989 -0.04653 C 0.51962 -0.05162 0.52743 -0.05856 0.53837 -0.06041 C 0.55035 -0.05995 0.56215 -0.05995 0.57413 -0.05926 C 0.57812 -0.05903 0.58038 -0.05254 0.58246 -0.04907 C 0.58663 -0.04282 0.59288 -0.03171 0.59861 -0.02893 C 0.60052 -0.02245 0.60503 -0.0206 0.60989 -0.01898 C 0.6125 -0.01551 0.62118 -0.00579 0.625 -0.0037 C 0.62708 -0.00254 0.62934 -0.00301 0.6316 -0.00254 C 0.63385 0.00185 0.63993 0.00579 0.64392 0.00741 C 0.64479 0.0088 0.64566 0.01019 0.6467 0.01134 C 0.64757 0.01227 0.64878 0.01273 0.64965 0.01389 C 0.65052 0.01482 0.65052 0.0169 0.65156 0.01759 C 0.65399 0.01945 0.65712 0.01898 0.65989 0.02014 C 0.66354 0.02338 0.66719 0.02338 0.67135 0.025 C 0.67604 0.0294 0.68177 0.02917 0.68732 0.03009 C 0.69878 0.05394 0.73507 0.04699 0.74948 0.02755 C 0.7533 0.02269 0.75139 0.02477 0.75521 0.0213 C 0.75851 0.01459 0.76389 0.01181 0.76666 0.00371 C 0.76962 -0.00463 0.77222 -0.01389 0.77604 -0.02153 C 0.77673 -0.03356 0.78264 -0.06273 0.77222 -0.06805 C 0.77031 -0.07639 0.77309 -0.06782 0.7684 -0.07291 C 0.76406 -0.07754 0.76962 -0.07662 0.76371 -0.0794 C 0.75694 -0.08241 0.74982 -0.08287 0.74305 -0.08426 C 0.70903 -0.0993 0.68785 -0.09352 0.64305 -0.0956 C 0.64184 -0.09653 0.64062 -0.09745 0.63923 -0.09815 C 0.6368 -0.0993 0.63403 -0.0993 0.6316 -0.10069 C 0.61788 -0.10833 0.63871 -0.10116 0.62326 -0.10579 C 0.6158 -0.11065 0.60798 -0.11342 0.60052 -0.11829 C 0.59635 -0.12106 0.5941 -0.12523 0.5901 -0.12824 C 0.58646 -0.13889 0.57847 -0.14583 0.57014 -0.14977 C 0.56753 -0.15463 0.56441 -0.15625 0.56163 -0.16111 C 0.56128 -0.16574 0.56059 -0.17291 0.55903 -0.17731 C 0.55607 -0.18541 0.55017 -0.19282 0.54774 -0.20139 C 0.54479 -0.2118 0.54357 -0.22106 0.53437 -0.22384 C 0.53298 -0.22986 0.53073 -0.22893 0.52587 -0.23032 C 0.5191 -0.23611 0.50937 -0.23773 0.50156 -0.23912 C 0.48976 -0.23866 0.47812 -0.23935 0.46666 -0.23773 C 0.4651 -0.2375 0.46423 -0.23495 0.46285 -0.23403 C 0.45781 -0.23079 0.45104 -0.22916 0.44583 -0.22778 C 0.44219 -0.22616 0.43889 -0.22523 0.43541 -0.22384 C 0.43333 -0.22315 0.42986 -0.22153 0.42986 -0.22153 C 0.42795 -0.21898 0.42517 -0.21759 0.42309 -0.21504 C 0.41753 -0.20741 0.42517 -0.21204 0.41823 -0.20879 C 0.41041 -0.19815 0.40278 -0.18773 0.39392 -0.1787 C 0.39062 -0.17523 0.38767 -0.17153 0.38351 -0.16991 C 0.38021 -0.16528 0.37795 -0.1625 0.37326 -0.16111 C 0.36302 -0.1544 0.35885 -0.1544 0.34774 -0.15092 C 0.34114 -0.14884 0.32795 -0.14467 0.32795 -0.14467 C 0.30052 -0.14537 0.29028 -0.14398 0.26944 -0.14838 C 0.26163 -0.15231 0.27239 -0.14629 0.26371 -0.15347 C 0.26232 -0.15463 0.26059 -0.15509 0.25903 -0.15602 C 0.25798 -0.15671 0.25712 -0.15764 0.25625 -0.15856 C 0.25451 -0.1618 0.25173 -0.16389 0.25052 -0.16736 C 0.24965 -0.16967 0.25017 -0.17245 0.24965 -0.175 C 0.24878 -0.17847 0.24618 -0.18264 0.24496 -0.18611 C 0.24271 -0.19259 0.24357 -0.1993 0.23923 -0.20509 C 0.23663 -0.20856 0.23559 -0.21389 0.23264 -0.21643 C 0.22795 -0.2206 0.22205 -0.22708 0.21666 -0.22893 C 0.21024 -0.23495 0.2033 -0.23796 0.19583 -0.24028 C 0.15903 -0.26481 0.11267 -0.25532 0.07326 -0.24028 C 0.06944 -0.2368 0.06441 -0.23194 0.05989 -0.23032 C 0.05434 -0.22824 0.04861 -0.22754 0.04305 -0.22523 C 0.0283 -0.22569 0.01337 -0.22569 -0.00139 -0.22639 C -0.00347 -0.22639 -0.01337 -0.22801 -0.01649 -0.22893 C -0.01927 -0.22963 -0.025 -0.23148 -0.025 -0.23148 C -0.03073 -0.2368 -0.03715 -0.24375 -0.04375 -0.24653 C -0.04549 -0.25116 -0.04757 -0.25579 -0.04948 -0.26041 C -0.0507 -0.26296 -0.05209 -0.26551 -0.0533 -0.26805 C -0.05382 -0.26921 -0.05504 -0.27176 -0.05504 -0.27176 C -0.05625 -0.27754 -0.05625 -0.28241 -0.06077 -0.28426 C -0.06719 -0.30185 -0.06945 -0.33472 -0.06163 -0.34977 C -0.0592 -0.35972 -0.05469 -0.37291 -0.0467 -0.37616 C -0.04236 -0.38171 -0.0382 -0.38171 -0.03247 -0.38379 C -0.02795 -0.38565 -0.02396 -0.38912 -0.01927 -0.39004 C 0.00469 -0.39421 -0.00538 -0.39282 0.01094 -0.39491 C 0.0184 -0.39861 0.02552 -0.3993 0.03333 -0.4 C 0.03715 -0.40162 0.04114 -0.40301 0.04496 -0.4037 C 0.05191 -0.40486 0.06562 -0.40625 0.06562 -0.40625 C 0.09149 -0.40463 0.09878 -0.40671 0.11753 -0.39884 C 0.12448 -0.39166 0.13368 -0.39004 0.14201 -0.3875 C 0.14566 -0.38287 0.15035 -0.38079 0.15503 -0.3787 C 0.1651 -0.37014 0.15694 -0.37639 0.18246 -0.37245 C 0.18541 -0.37199 0.19114 -0.37106 0.19114 -0.37106 C 0.19878 -0.36782 0.20781 -0.36805 0.21545 -0.36736 C 0.22101 -0.36504 0.22621 -0.36435 0.2316 -0.36227 C 0.24514 -0.36319 0.25868 -0.36342 0.27222 -0.36481 C 0.28073 -0.36574 0.28385 -0.37801 0.2901 -0.38379 C 0.29479 -0.39352 0.3026 -0.39768 0.30903 -0.40509 C 0.31857 -0.4162 0.30729 -0.40486 0.31666 -0.41389 C 0.3191 -0.41921 0.3243 -0.42083 0.32882 -0.42268 C 0.33125 -0.42592 0.3342 -0.42847 0.33732 -0.43032 C 0.33923 -0.43148 0.34305 -0.43264 0.34305 -0.43264 C 0.34583 -0.43518 0.34826 -0.43634 0.35156 -0.43773 C 0.35781 -0.44352 0.36753 -0.44282 0.375 -0.44398 C 0.37708 -0.44398 0.41666 -0.44768 0.42986 -0.43773 C 0.43837 -0.43125 0.44427 -0.42106 0.45243 -0.41389 C 0.45573 -0.41088 0.46267 -0.41088 0.46666 -0.41018 C 0.48038 -0.40324 0.4934 -0.40347 0.50798 -0.40254 C 0.54427 -0.40347 0.57326 -0.40625 0.60989 -0.40625 " pathEditMode="relative" ptsTypes="ffffffffffffffffffffffffffffffffffffffffffffffffffffffffffffffffffffffffffffffffffffffffffffffffffffffffffffffffffffA">
                                      <p:cBhvr>
                                        <p:cTn id="11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/>
              <a:t>a</a:t>
            </a:r>
            <a:r>
              <a:rPr lang="en-US" sz="9600" baseline="30000" dirty="0"/>
              <a:t>2</a:t>
            </a:r>
            <a:r>
              <a:rPr lang="en-US" sz="9600" dirty="0"/>
              <a:t>-6ab+9b</a:t>
            </a:r>
            <a:r>
              <a:rPr lang="en-US" sz="9600" baseline="30000" dirty="0"/>
              <a:t>2</a:t>
            </a:r>
            <a:endParaRPr lang="ru-RU" sz="9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-29967" y="1628800"/>
                <a:ext cx="9145016" cy="438912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4000" dirty="0"/>
                  <a:t>a</a:t>
                </a:r>
                <a:r>
                  <a:rPr lang="en-US" sz="4000" baseline="30000" dirty="0"/>
                  <a:t>2</a:t>
                </a:r>
                <a:r>
                  <a:rPr lang="en-US" sz="4000" dirty="0"/>
                  <a:t>-6ab+9b</a:t>
                </a:r>
                <a:r>
                  <a:rPr lang="en-US" sz="4000" baseline="30000" dirty="0"/>
                  <a:t>2</a:t>
                </a:r>
                <a:r>
                  <a:rPr lang="en-US" sz="4000" dirty="0"/>
                  <a:t>=</a:t>
                </a:r>
                <a:r>
                  <a:rPr lang="ru-RU" sz="4000" dirty="0"/>
                  <a:t>а</a:t>
                </a:r>
                <a:r>
                  <a:rPr lang="en-US" sz="4000" baseline="30000" dirty="0"/>
                  <a:t>2</a:t>
                </a:r>
                <a:r>
                  <a:rPr lang="en-US" sz="4000" dirty="0"/>
                  <a:t> - 2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 ∙ </m:t>
                    </m:r>
                  </m:oMath>
                </a14:m>
                <a:r>
                  <a:rPr lang="ru-RU" sz="4000" dirty="0"/>
                  <a:t>а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 ∙ </m:t>
                    </m:r>
                  </m:oMath>
                </a14:m>
                <a:r>
                  <a:rPr lang="en-US" sz="4000" dirty="0"/>
                  <a:t>3b+(3b)</a:t>
                </a:r>
                <a:r>
                  <a:rPr lang="en-US" sz="4000" baseline="30000" dirty="0"/>
                  <a:t>2</a:t>
                </a:r>
                <a:r>
                  <a:rPr lang="en-US" sz="4000" dirty="0"/>
                  <a:t>=(a - 3b)</a:t>
                </a:r>
                <a:r>
                  <a:rPr lang="en-US" sz="4000" baseline="30000" dirty="0"/>
                  <a:t>2</a:t>
                </a:r>
                <a:endParaRPr lang="ru-RU" sz="4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9967" y="1628800"/>
                <a:ext cx="9145016" cy="4389120"/>
              </a:xfrm>
              <a:blipFill rotWithShape="1">
                <a:blip r:embed="rId2"/>
                <a:stretch>
                  <a:fillRect l="-133" t="-2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Даша\Desktop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29150" y="114550"/>
            <a:ext cx="4694049" cy="91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ds04.infourok.ru/uploads/ex/039c/00138b9b-8ba9cc6b/hello_html_58d8511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229200"/>
            <a:ext cx="3095803" cy="17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10.userapi.com/c856520/v856520154/17437e/-uz_DpwlvzE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24054">
            <a:off x="6276658" y="2015919"/>
            <a:ext cx="1967986" cy="275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049001" y="836712"/>
            <a:ext cx="6813272" cy="5112568"/>
            <a:chOff x="1049001" y="836712"/>
            <a:chExt cx="6813272" cy="5112568"/>
          </a:xfrm>
        </p:grpSpPr>
        <p:pic>
          <p:nvPicPr>
            <p:cNvPr id="4102" name="Picture 6" descr="https://sun9-22.userapi.com/c856520/v856520154/17436d/GR6VtPjwIT8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001" y="1412776"/>
              <a:ext cx="6813272" cy="4536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1971361" y="836712"/>
              <a:ext cx="496855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Перу. </a:t>
              </a:r>
              <a:r>
                <a:rPr lang="ru-RU" sz="4000" b="1" dirty="0" smtClean="0"/>
                <a:t>Мачу-Пикчу</a:t>
              </a:r>
              <a:r>
                <a:rPr lang="ru-RU" sz="4000" dirty="0" smtClean="0"/>
                <a:t>. 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6225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44 -0.03264 C 0.17778 -0.03565 0.17691 -0.04352 0.18455 -0.04653 C 0.19062 -0.05926 0.19635 -0.06088 0.20694 -0.06296 C 0.21302 -0.06551 0.21528 -0.06736 0.22222 -0.06921 C 0.22986 -0.06875 0.2375 -0.06921 0.24496 -0.06805 C 0.24531 -0.06805 0.26041 -0.06065 0.26094 -0.06041 C 0.26285 -0.05879 0.26614 -0.05833 0.26666 -0.05532 C 0.26753 -0.05023 0.27291 -0.03241 0.275 -0.02893 C 0.27604 -0.02731 0.27778 -0.02685 0.27882 -0.02523 C 0.28229 -0.02014 0.28333 -0.01389 0.28732 -0.01018 C 0.28993 -0.00486 0.29392 -0.00092 0.29774 0.00255 C 0.30208 0.01389 0.2993 0.01042 0.30434 0.01505 C 0.30764 0.0213 0.3118 0.02616 0.31753 0.02755 C 0.32621 0.03959 0.33732 0.04236 0.34774 0.05023 C 0.35729 0.05741 0.34965 0.05394 0.35625 0.05648 C 0.36111 0.0669 0.38976 0.06065 0.39583 0.06042 C 0.39896 0.05741 0.39896 0.0544 0.40243 0.05162 C 0.4066 0.04028 0.41666 0.03449 0.42413 0.02755 C 0.42604 0.02384 0.43142 0.01875 0.43142 0.01875 C 0.43819 -0.00463 0.43229 -0.00926 0.43455 -0.04907 C 0.43472 -0.05208 0.43854 -0.05717 0.4401 -0.05926 C 0.44618 -0.06736 0.45104 -0.07616 0.45712 -0.08426 C 0.45885 -0.09051 0.46076 -0.09051 0.46562 -0.0919 C 0.47743 -0.09954 0.48993 -0.09491 0.50243 -0.0919 C 0.50642 -0.09097 0.51476 -0.08935 0.51476 -0.08935 C 0.51771 -0.08657 0.51701 -0.0868 0.52031 -0.08565 C 0.52291 -0.08472 0.52882 -0.0831 0.52882 -0.0831 C 0.53316 -0.07083 0.53732 -0.07222 0.54375 -0.06412 C 0.55052 -0.05579 0.55243 -0.05046 0.56076 -0.04791 C 0.56458 -0.0412 0.56614 -0.04051 0.57222 -0.03773 C 0.57726 -0.03079 0.57482 -0.02592 0.58264 -0.02268 C 0.59271 -0.01366 0.60469 -0.00879 0.61666 -0.00509 C 0.61788 -0.00393 0.61892 -0.00208 0.62031 -0.00139 C 0.62274 -0.00023 0.62535 -0.00069 0.62795 -1.85185E-6 C 0.63264 0.00116 0.6375 0.0044 0.64201 0.00625 C 0.64566 0.00949 0.6493 0.00926 0.6533 0.01134 C 0.6566 0.01783 0.66944 0.02014 0.66944 0.02014 C 0.67153 0.02431 0.67101 0.02431 0.675 0.02639 C 0.67708 0.02755 0.6816 0.02894 0.6816 0.02894 C 0.68819 0.02847 0.69496 0.02917 0.70156 0.02755 C 0.7026 0.02732 0.7026 0.025 0.7033 0.02384 C 0.70538 0.02037 0.70764 0.01713 0.70989 0.01389 C 0.71875 0.0007 0.73125 -0.00625 0.73732 -0.02268 C 0.7368 -0.0412 0.74097 -0.04861 0.7316 -0.05671 C 0.73021 -0.0625 0.72639 -0.06227 0.72222 -0.06412 C 0.71979 -0.06921 0.71788 -0.06875 0.71371 -0.07037 C 0.70868 -0.07546 0.70278 -0.07824 0.6967 -0.08055 C 0.69271 -0.08472 0.68871 -0.08912 0.68455 -0.09305 C 0.68107 -0.10254 0.67847 -0.11319 0.67031 -0.11713 C 0.66371 -0.12407 0.65729 -0.1294 0.65052 -0.13588 C 0.6526 -0.14421 0.65451 -0.14815 0.66094 -0.15092 C 0.66528 -0.15532 0.66875 -0.15694 0.67413 -0.15856 C 0.67778 -0.16111 0.68055 -0.16435 0.68455 -0.16597 C 0.68611 -0.17291 0.69201 -0.17245 0.6967 -0.17361 C 0.70521 -0.18171 0.70069 -0.17893 0.70989 -0.18241 C 0.71319 -0.18889 0.71927 -0.18866 0.72413 -0.19259 C 0.73889 -0.20463 0.72465 -0.19491 0.73455 -0.20139 C 0.73715 -0.20579 0.73802 -0.20856 0.73923 -0.21389 C 0.73854 -0.21805 0.73871 -0.22268 0.73732 -0.22639 C 0.73698 -0.22731 0.72986 -0.23426 0.72882 -0.23518 C 0.71614 -0.24653 0.7151 -0.24745 0.69965 -0.24907 C 0.69045 -0.25463 0.68524 -0.25532 0.675 -0.25671 C 0.67048 -0.25856 0.66649 -0.25949 0.6618 -0.26041 C 0.65694 -0.26296 0.65278 -0.26412 0.64774 -0.26551 C 0.6375 -0.27199 0.64288 -0.26991 0.6316 -0.27176 C 0.61996 -0.27986 0.60729 -0.27477 0.59392 -0.2743 C 0.58819 -0.27153 0.58212 -0.26921 0.57673 -0.26551 C 0.56996 -0.26088 0.56371 -0.25509 0.55625 -0.25278 C 0.55382 -0.24815 0.54965 -0.24606 0.54566 -0.24398 C 0.5441 -0.24166 0.54288 -0.23866 0.54114 -0.23657 C 0.52726 -0.22153 0.48125 -0.22662 0.47691 -0.22639 C 0.43854 -0.22176 0.4566 -0.22384 0.42222 -0.22014 C 0.39774 -0.2206 0.37309 -0.21967 0.34861 -0.22153 C 0.34635 -0.22176 0.34305 -0.22639 0.34305 -0.22639 C 0.33993 -0.2331 0.33507 -0.2375 0.3316 -0.24398 C 0.32916 -0.24861 0.32916 -0.25116 0.325 -0.25278 C 0.32448 -0.25532 0.32448 -0.25833 0.32326 -0.26041 C 0.31771 -0.26991 0.3026 -0.27454 0.29496 -0.2794 C 0.29271 -0.28079 0.2908 -0.2831 0.28837 -0.28426 C 0.28489 -0.28588 0.27795 -0.28819 0.27795 -0.28819 C 0.23246 -0.28657 0.24809 -0.28842 0.22326 -0.28055 C 0.21979 -0.27616 0.21736 -0.27315 0.21285 -0.27176 C 0.20816 -0.26296 0.19774 -0.25741 0.1901 -0.25532 C 0.18976 -0.25416 0.1901 -0.25231 0.18906 -0.25162 C 0.18732 -0.25046 0.18541 -0.25116 0.18351 -0.25046 C 0.17465 -0.24699 0.17743 -0.24653 0.16458 -0.24537 C 0.15625 -0.23704 0.14184 -0.2368 0.1316 -0.23264 C 0.1191 -0.22754 0.10625 -0.22338 0.09392 -0.21759 C 0.09045 -0.21597 0.08715 -0.21296 0.08351 -0.21273 C 0.07153 -0.21227 0.05972 -0.2118 0.04774 -0.21134 C 0.03802 -0.21227 0.02778 -0.21041 0.0184 -0.21389 C 0.01632 -0.21458 0.0184 -0.21991 0.01753 -0.22268 C 0.01701 -0.2243 0.01562 -0.22523 0.01476 -0.22639 C 0.01319 -0.23217 0.00816 -0.23773 0.00434 -0.24166 C 0.00278 -0.24699 0.00052 -0.24791 -0.0033 -0.25046 C -0.00486 -0.25741 -0.01024 -0.2581 -0.01459 -0.26157 C -0.01667 -0.26597 -0.01875 -0.26875 -0.02205 -0.27176 C -0.02413 -0.27731 -0.025 -0.28171 -0.02778 -0.2868 C -0.02865 -0.29699 -0.02986 -0.30972 -0.03438 -0.31829 C -0.03507 -0.32315 -0.03611 -0.32731 -0.03715 -0.33217 C -0.03646 -0.34213 -0.03663 -0.35231 -0.03524 -0.36227 C -0.03507 -0.36366 -0.03316 -0.36366 -0.03247 -0.36481 C -0.02726 -0.37268 -0.02344 -0.38055 -0.01736 -0.3875 C -0.0132 -0.39213 -0.00261 -0.40625 0.00243 -0.40879 C 0.00642 -0.41065 0.0066 -0.41065 0.01094 -0.41504 C 0.01666 -0.42106 0.02274 -0.42801 0.02986 -0.43032 C 0.0401 -0.43379 0.05121 -0.43426 0.0618 -0.43657 C 0.06892 -0.44143 0.07448 -0.4419 0.08264 -0.44282 C 0.0901 -0.44699 0.09826 -0.44745 0.10625 -0.44907 C 0.12396 -0.45787 0.13351 -0.43657 0.14774 -0.42893 C 0.15087 -0.42477 0.15399 -0.42222 0.15816 -0.42014 C 0.15885 -0.41898 0.16337 -0.40926 0.16458 -0.40764 C 0.16528 -0.40671 0.16649 -0.40694 0.16753 -0.40625 C 0.17621 -0.39884 0.18351 -0.39259 0.19392 -0.39004 C 0.20451 -0.38472 0.2158 -0.37916 0.22691 -0.37731 C 0.23767 -0.37315 0.2309 -0.37523 0.25521 -0.3787 C 0.25868 -0.37916 0.26562 -0.38125 0.26562 -0.38125 C 0.27101 -0.38472 0.27587 -0.38889 0.2816 -0.3912 C 0.28541 -0.39444 0.28958 -0.3956 0.29392 -0.39745 C 0.29791 -0.40116 0.30173 -0.40393 0.30625 -0.40625 C 0.31198 -0.41805 0.30226 -0.3993 0.31371 -0.41504 C 0.31962 -0.42338 0.31719 -0.41898 0.32135 -0.42778 C 0.32274 -0.43356 0.32691 -0.44954 0.3316 -0.45046 C 0.33854 -0.45185 0.33541 -0.45116 0.34114 -0.45278 C 0.34982 -0.45995 0.36024 -0.46134 0.37031 -0.46296 C 0.38038 -0.4625 0.39045 -0.46273 0.40035 -0.46157 C 0.40364 -0.46134 0.40607 -0.4581 0.40903 -0.45671 C 0.41423 -0.45416 0.41927 -0.45254 0.425 -0.45162 C 0.43038 -0.44815 0.43003 -0.44444 0.43455 -0.43912 C 0.43628 -0.4368 0.43906 -0.43611 0.44114 -0.43403 C 0.44601 -0.42893 0.45121 -0.42222 0.45712 -0.42014 C 0.46041 -0.41574 0.46371 -0.41065 0.46823 -0.40879 C 0.47066 -0.40787 0.475 -0.40625 0.475 -0.40625 C 0.48038 -0.40139 0.47621 -0.40486 0.48541 -0.39884 C 0.48715 -0.39745 0.49097 -0.39491 0.49097 -0.39491 C 0.51024 -0.39629 0.51232 -0.39861 0.52778 -0.40139 C 0.53021 -0.40301 0.53316 -0.40324 0.53541 -0.40509 C 0.53941 -0.4081 0.5441 -0.41435 0.54861 -0.41643 C 0.5526 -0.41829 0.55677 -0.41898 0.56076 -0.42014 C 0.5625 -0.4206 0.56562 -0.42153 0.56562 -0.42153 C 0.58212 -0.4375 0.61267 -0.43264 0.62986 -0.43264 " pathEditMode="relative" ptsTypes="ffffffffffffffffffffffffffffffffffffffffffffffffffffffffffffffffffffffffffffffffffffffffffffffffffffffffffffffffffffffffffffffffffffffffffffA">
                                      <p:cBhvr>
                                        <p:cTn id="10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C:\Users\Даша\Desktop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51381" y="-31936"/>
            <a:ext cx="4608513" cy="939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/>
              <a:t>9a</a:t>
            </a:r>
            <a:r>
              <a:rPr lang="en-US" sz="9600" baseline="30000" dirty="0"/>
              <a:t>2</a:t>
            </a:r>
            <a:r>
              <a:rPr lang="en-US" sz="9600" dirty="0"/>
              <a:t>-30ab+25b</a:t>
            </a:r>
            <a:r>
              <a:rPr lang="en-US" sz="9600" baseline="30000" dirty="0"/>
              <a:t>2</a:t>
            </a:r>
            <a:endParaRPr lang="ru-RU" sz="9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710774"/>
                <a:ext cx="9144000" cy="854130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 algn="ctr">
                  <a:buNone/>
                </a:pPr>
                <a:r>
                  <a:rPr lang="en-US" sz="4800" dirty="0"/>
                  <a:t>9a</a:t>
                </a:r>
                <a:r>
                  <a:rPr lang="en-US" sz="4800" baseline="30000" dirty="0"/>
                  <a:t>2</a:t>
                </a:r>
                <a:r>
                  <a:rPr lang="en-US" sz="4800" dirty="0"/>
                  <a:t>-30ab+25b</a:t>
                </a:r>
                <a:r>
                  <a:rPr lang="en-US" sz="4800" baseline="30000" dirty="0"/>
                  <a:t>2</a:t>
                </a:r>
                <a:r>
                  <a:rPr lang="en-US" sz="4800" dirty="0"/>
                  <a:t>=(3a)</a:t>
                </a:r>
                <a:r>
                  <a:rPr lang="en-US" sz="4800" baseline="30000" dirty="0"/>
                  <a:t>2</a:t>
                </a:r>
                <a:r>
                  <a:rPr lang="en-US" sz="4800" dirty="0"/>
                  <a:t>- 2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/>
                      </a:rPr>
                      <m:t> ∙ </m:t>
                    </m:r>
                  </m:oMath>
                </a14:m>
                <a:r>
                  <a:rPr lang="en-US" sz="4800" dirty="0"/>
                  <a:t>3a</a:t>
                </a:r>
                <a14:m>
                  <m:oMath xmlns:m="http://schemas.openxmlformats.org/officeDocument/2006/math">
                    <m:r>
                      <a:rPr lang="en-US" sz="4800" i="1">
                        <a:latin typeface="Cambria Math"/>
                      </a:rPr>
                      <m:t> ∙ </m:t>
                    </m:r>
                  </m:oMath>
                </a14:m>
                <a:r>
                  <a:rPr lang="en-US" sz="4800" dirty="0"/>
                  <a:t>5b+(5b)</a:t>
                </a:r>
                <a:r>
                  <a:rPr lang="en-US" sz="4800" baseline="30000" dirty="0"/>
                  <a:t>2</a:t>
                </a:r>
                <a:r>
                  <a:rPr lang="en-US" sz="4800" dirty="0"/>
                  <a:t>=(3a-5b)</a:t>
                </a:r>
                <a:r>
                  <a:rPr lang="en-US" sz="4800" baseline="30000" dirty="0"/>
                  <a:t>2</a:t>
                </a:r>
                <a:endParaRPr lang="ru-RU" sz="4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710774"/>
                <a:ext cx="9144000" cy="854130"/>
              </a:xfrm>
              <a:blipFill rotWithShape="1">
                <a:blip r:embed="rId3"/>
                <a:stretch>
                  <a:fillRect t="-20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 descr="https://ds04.infourok.ru/uploads/ex/039c/00138b9b-8ba9cc6b/hello_html_58d8511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229200"/>
            <a:ext cx="3095803" cy="17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sun9-27.userapi.com/c856520/v856520154/1743b4/z2UG1qO7VE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DAD2BB"/>
              </a:clrFrom>
              <a:clrTo>
                <a:srgbClr val="DAD2B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0708">
            <a:off x="6581467" y="2202251"/>
            <a:ext cx="1774980" cy="1993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101266" y="836712"/>
            <a:ext cx="6708742" cy="4898953"/>
            <a:chOff x="1101266" y="836712"/>
            <a:chExt cx="6708742" cy="4898953"/>
          </a:xfrm>
        </p:grpSpPr>
        <p:pic>
          <p:nvPicPr>
            <p:cNvPr id="9220" name="Picture 4" descr="https://sun9-41.userapi.com/c856520/v856520154/1743a2/suDFAK0_KYg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266" y="1268760"/>
              <a:ext cx="6708742" cy="44669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1971361" y="836712"/>
              <a:ext cx="496855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Иордания. Петра. 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6242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413 -0.05926 C 0.17864 -0.06204 0.18177 -0.06551 0.18646 -0.06805 C 0.18976 -0.0743 0.19687 -0.07778 0.20243 -0.0794 C 0.20903 -0.08333 0.21719 -0.08472 0.22413 -0.0868 C 0.2434 -0.08565 0.2625 -0.08287 0.2816 -0.0794 C 0.2868 -0.07731 0.29253 -0.07801 0.29774 -0.07546 C 0.29861 -0.075 0.29791 -0.07268 0.29861 -0.07176 C 0.30087 -0.06875 0.30434 -0.06759 0.30625 -0.06412 C 0.31059 -0.05602 0.31597 -0.04768 0.32326 -0.04537 C 0.325 -0.04375 0.32604 -0.04074 0.32795 -0.03912 C 0.33021 -0.03727 0.33298 -0.0368 0.33541 -0.03518 C 0.3401 -0.03217 0.34479 -0.0287 0.34965 -0.02639 C 0.35243 -0.02106 0.3566 -0.01967 0.35989 -0.01504 C 0.36267 -0.01111 0.36285 -0.00532 0.36666 -0.00254 C 0.36875 -0.00116 0.37118 -0.00139 0.37326 -1.85185E-6 C 0.37882 0.00371 0.38316 0.00579 0.38923 0.00741 C 0.39531 0.01042 0.39878 0.01042 0.40625 0.01134 C 0.41528 0.01551 0.42135 0.01551 0.4316 0.01621 C 0.44514 0.01574 0.45868 0.01667 0.47222 0.01505 C 0.47552 0.01459 0.4816 0.00996 0.4816 0.00996 C 0.49132 -0.00278 0.50139 -0.01319 0.50989 -0.02778 C 0.51285 -0.0412 0.51371 -0.04954 0.51476 -0.06412 C 0.51337 -0.08125 0.51371 -0.08379 0.51094 -0.0956 C 0.5118 -0.10231 0.51215 -0.10926 0.51371 -0.11574 C 0.51406 -0.11713 0.5158 -0.11736 0.51666 -0.11829 C 0.5243 -0.12662 0.53229 -0.12847 0.54114 -0.13333 C 0.55712 -0.13287 0.57326 -0.13403 0.58923 -0.13217 C 0.59097 -0.13194 0.59184 -0.12893 0.59305 -0.12708 C 0.59878 -0.11759 0.60278 -0.10648 0.60903 -0.09815 C 0.61111 -0.08935 0.61597 -0.0831 0.6184 -0.0743 C 0.62101 -0.06504 0.62257 -0.05486 0.62413 -0.04537 C 0.62482 -0.04074 0.62396 -0.03518 0.62604 -0.03148 C 0.62795 -0.02824 0.6316 -0.02153 0.6316 -0.02153 C 0.63368 -0.01088 0.6375 -0.00347 0.64114 0.00625 C 0.64271 0.01065 0.64375 0.01482 0.64583 0.01875 C 0.64705 0.02801 0.65139 0.0338 0.65625 0.04028 C 0.65764 0.04607 0.66076 0.04722 0.66476 0.05023 C 0.66684 0.06273 0.67569 0.06181 0.68351 0.06296 C 0.69219 0.06713 0.69982 0.06829 0.70903 0.06921 C 0.71024 0.07014 0.71146 0.07176 0.71285 0.07176 C 0.72916 0.07222 0.74548 0.07199 0.7618 0.07037 C 0.7651 0.07014 0.76736 0.06597 0.77031 0.06412 C 0.77916 0.0588 0.78646 0.05046 0.79583 0.04653 C 0.79913 0.04213 0.80208 0.04167 0.80625 0.03889 C 0.80764 0.03287 0.81041 0.03357 0.81371 0.02755 C 0.81614 0.01621 0.81684 0.00556 0.80816 0.00116 C 0.80781 -0.00046 0.80798 -0.00254 0.80712 -0.0037 C 0.8059 -0.00532 0.80399 -0.00532 0.80243 -0.00625 C 0.80104 -0.00717 0.79653 -0.01204 0.79583 -0.01273 C 0.79392 -0.02106 0.78906 -0.03079 0.78264 -0.03264 C 0.77986 -0.04583 0.77916 -0.05069 0.76753 -0.05416 C 0.76111 -0.06018 0.75156 -0.06041 0.74392 -0.06296 C 0.74097 -0.06389 0.73541 -0.06666 0.73541 -0.06666 C 0.73177 -0.06991 0.73264 -0.07268 0.72986 -0.07685 C 0.72812 -0.07963 0.72413 -0.08426 0.72413 -0.08426 C 0.72239 -0.09213 0.71962 -0.09421 0.71562 -0.10069 C 0.71406 -0.10741 0.71597 -0.10254 0.70989 -0.10694 C 0.70121 -0.11342 0.69896 -0.11759 0.68837 -0.12083 C 0.68715 -0.12199 0.68594 -0.12361 0.68455 -0.12454 C 0.68333 -0.12523 0.68177 -0.12477 0.68073 -0.12592 C 0.67882 -0.12801 0.67847 -0.13217 0.67691 -0.13472 C 0.67587 -0.13657 0.67448 -0.13796 0.67326 -0.13958 C 0.67222 -0.1412 0.67135 -0.14305 0.67031 -0.14467 C 0.66996 -0.14583 0.67014 -0.14745 0.66944 -0.14838 C 0.66875 -0.1493 0.66719 -0.14861 0.66666 -0.14977 C 0.6658 -0.15162 0.66614 -0.15393 0.66562 -0.15602 C 0.66406 -0.16111 0.66076 -0.16018 0.65816 -0.16366 C 0.65712 -0.16504 0.65642 -0.16736 0.65521 -0.16852 C 0.65416 -0.16944 0.65278 -0.16944 0.65156 -0.16991 C 0.65052 -0.17199 0.6493 -0.17384 0.64861 -0.17616 C 0.64809 -0.17778 0.64878 -0.18009 0.64774 -0.18125 C 0.64514 -0.18426 0.63837 -0.1875 0.63837 -0.1875 C 0.63524 -0.19375 0.63785 -0.18981 0.6316 -0.19375 C 0.62083 -0.20046 0.61389 -0.20579 0.60156 -0.20879 C 0.59896 -0.21018 0.59618 -0.21065 0.59392 -0.21273 C 0.59271 -0.21389 0.59166 -0.21574 0.5901 -0.21643 C 0.58559 -0.21829 0.58073 -0.21782 0.57604 -0.21898 C 0.56962 -0.22037 0.56371 -0.22291 0.55712 -0.22384 C 0.54844 -0.22708 0.55764 -0.22315 0.55052 -0.22778 C 0.54687 -0.23032 0.54236 -0.23032 0.53837 -0.23148 C 0.53177 -0.23356 0.52621 -0.23657 0.51944 -0.23773 C 0.50469 -0.23727 0.48976 -0.23727 0.475 -0.23657 C 0.46614 -0.23611 0.45052 -0.22916 0.44114 -0.22778 C 0.42708 -0.22847 0.41597 -0.23055 0.40243 -0.23264 C 0.39896 -0.23495 0.39548 -0.2368 0.39201 -0.23912 C 0.39097 -0.24606 0.39184 -0.25254 0.38732 -0.25671 C 0.38594 -0.26018 0.38385 -0.26319 0.38264 -0.26666 C 0.38142 -0.26991 0.37986 -0.27685 0.37986 -0.27685 C 0.37778 -0.29491 0.37291 -0.3 0.3618 -0.31065 C 0.35851 -0.32569 0.35555 -0.3206 0.34583 -0.32708 C 0.34097 -0.33032 0.3434 -0.32916 0.33837 -0.33079 C 0.33403 -0.33449 0.33125 -0.33588 0.32604 -0.33704 C 0.31007 -0.33634 0.29392 -0.33588 0.27795 -0.33472 C 0.2743 -0.33449 0.27344 -0.33032 0.27031 -0.32824 C 0.26267 -0.32315 0.25208 -0.32083 0.24392 -0.31829 C 0.23732 -0.31389 0.23125 -0.30787 0.22413 -0.30579 C 0.22048 -0.30208 0.21701 -0.29954 0.21285 -0.29699 C 0.20868 -0.28981 0.20208 -0.2868 0.19774 -0.2794 C 0.19253 -0.2706 0.1875 -0.26065 0.1816 -0.25278 C 0.18021 -0.24699 0.17673 -0.24421 0.17413 -0.23912 C 0.17031 -0.23171 0.16857 -0.22523 0.16371 -0.21898 C 0.16146 -0.21157 0.15573 -0.20347 0.15052 -0.19884 C 0.13038 -0.15856 0.14896 -0.1912 0.05816 -0.18866 C 0.03455 -0.18634 0.04219 -0.18657 0.0033 -0.18866 C -0.00052 -0.18889 -0.00417 -0.19259 -0.00799 -0.19375 C -0.01545 -0.2037 -0.02379 -0.21759 -0.03438 -0.22153 C -0.0375 -0.22546 -0.03959 -0.22986 -0.04375 -0.23148 C -0.04618 -0.23611 -0.04827 -0.23842 -0.04948 -0.24398 C -0.04774 -0.25231 -0.04774 -0.25694 -0.04184 -0.26157 C -0.0408 -0.26412 -0.04045 -0.26713 -0.03906 -0.26921 C -0.03698 -0.27245 -0.02205 -0.2868 -0.01927 -0.28819 C -0.01719 -0.28912 -0.01493 -0.28889 -0.01268 -0.28935 C -0.00938 -0.29143 -0.00677 -0.29537 -0.0033 -0.29699 C 0.00538 -0.30116 0.00208 -0.29861 0.00712 -0.30324 C 0.01024 -0.30903 0.01371 -0.31366 0.01666 -0.31944 C 0.01267 -0.33009 0.00955 -0.33125 0.00243 -0.33704 C -0.00139 -0.34977 -0.00452 -0.34838 -0.01354 -0.34977 C -0.01736 -0.35463 -0.01979 -0.35602 -0.025 -0.35717 C -0.03108 -0.36366 -0.04514 -0.37685 -0.05226 -0.37986 C -0.05295 -0.38541 -0.05278 -0.3912 -0.05417 -0.39629 C -0.05486 -0.39861 -0.06024 -0.40116 -0.06163 -0.40254 C -0.06632 -0.40741 -0.07274 -0.41805 -0.07778 -0.42014 C -0.08056 -0.42384 -0.08299 -0.42454 -0.08524 -0.42893 C -0.08663 -0.4368 -0.08924 -0.45023 -0.08629 -0.45787 C -0.08368 -0.46435 -0.06719 -0.47083 -0.06268 -0.47176 C -0.05521 -0.47685 -0.04931 -0.47893 -0.04097 -0.48055 C -0.02986 -0.48518 -0.01754 -0.48472 -0.00608 -0.48819 C 0.01493 -0.48773 0.03663 -0.4919 0.05712 -0.48565 C 0.06128 -0.48426 0.06024 -0.48264 0.06371 -0.48055 C 0.07205 -0.47569 0.08142 -0.46852 0.0901 -0.46666 C 0.09479 -0.46435 0.09809 -0.4625 0.10243 -0.45926 C 0.10486 -0.45741 0.10989 -0.45416 0.10989 -0.45416 C 0.11458 -0.44491 0.10833 -0.45555 0.11562 -0.44907 C 0.12344 -0.44213 0.10937 -0.44791 0.12222 -0.44398 C 0.12587 -0.44028 0.12969 -0.43935 0.13351 -0.43657 C 0.14687 -0.42708 0.13819 -0.42986 0.14965 -0.42778 C 0.16041 -0.42245 0.16666 -0.42569 0.18073 -0.42639 C 0.18837 -0.43055 0.19635 -0.43009 0.20434 -0.43148 C 0.21198 -0.43472 0.21857 -0.43842 0.22604 -0.44166 C 0.22986 -0.44653 0.23351 -0.44977 0.23837 -0.45278 C 0.24427 -0.46111 0.2533 -0.46458 0.2618 -0.46666 C 0.26528 -0.47338 0.2618 -0.46829 0.2684 -0.47176 C 0.27222 -0.47384 0.27587 -0.47778 0.27986 -0.4794 C 0.28351 -0.48102 0.28732 -0.48171 0.29114 -0.4831 C 0.31198 -0.51088 0.35364 -0.48704 0.38264 -0.4831 C 0.39253 -0.47639 0.37864 -0.48518 0.39305 -0.4794 C 0.3941 -0.47893 0.39479 -0.47754 0.39583 -0.47685 C 0.39705 -0.47616 0.39844 -0.47592 0.39965 -0.47546 C 0.40173 -0.46991 0.40451 -0.46782 0.40816 -0.46412 C 0.40989 -0.46227 0.4118 -0.46088 0.41371 -0.45926 C 0.41476 -0.45833 0.41666 -0.45671 0.41666 -0.45671 C 0.42135 -0.44606 0.4151 -0.46111 0.41944 -0.44653 C 0.42083 -0.4419 0.42378 -0.43657 0.42604 -0.43264 C 0.42847 -0.41204 0.425 -0.43611 0.42882 -0.42014 C 0.43073 -0.4118 0.42934 -0.41041 0.43541 -0.40625 C 0.43819 -0.40185 0.43976 -0.39791 0.44392 -0.39629 C 0.4467 -0.39375 0.44913 -0.38958 0.45243 -0.38866 C 0.45868 -0.38704 0.46423 -0.38518 0.47031 -0.38241 C 0.48976 -0.38333 0.49375 -0.38194 0.50816 -0.3875 C 0.51041 -0.39213 0.50903 -0.39097 0.51285 -0.39259 C 0.51476 -0.39329 0.5184 -0.39491 0.5184 -0.39491 C 0.52101 -0.40023 0.52535 -0.40185 0.52986 -0.4037 C 0.53958 -0.40741 0.54791 -0.41041 0.55816 -0.41134 C 0.56753 -0.41504 0.5625 -0.41389 0.57326 -0.41389 " pathEditMode="relative" ptsTypes="fffffffffffffffffffffffffffffffffffffffffffffffffffffffffffffffffffffffffffffffffffffffffffffffffffffffffffffffffffffffffffffffffffffffffffffffffffffffffffffffffffA">
                                      <p:cBhvr>
                                        <p:cTn id="11" dur="8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аша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69018" y="83016"/>
            <a:ext cx="4437112" cy="911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/>
              <a:t>b</a:t>
            </a:r>
            <a:r>
              <a:rPr lang="en-US" sz="9600" baseline="30000" dirty="0"/>
              <a:t>4</a:t>
            </a:r>
            <a:r>
              <a:rPr lang="en-US" sz="9600" dirty="0"/>
              <a:t>-2b</a:t>
            </a:r>
            <a:r>
              <a:rPr lang="en-US" sz="9600" baseline="30000" dirty="0"/>
              <a:t>2</a:t>
            </a:r>
            <a:r>
              <a:rPr lang="en-US" sz="9600" dirty="0"/>
              <a:t>c+c</a:t>
            </a:r>
            <a:r>
              <a:rPr lang="en-US" sz="9600" baseline="30000" dirty="0"/>
              <a:t>2</a:t>
            </a:r>
            <a:endParaRPr lang="ru-RU" sz="9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700808"/>
                <a:ext cx="9144000" cy="438912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4400" dirty="0"/>
                  <a:t>b</a:t>
                </a:r>
                <a:r>
                  <a:rPr lang="en-US" sz="4400" baseline="30000" dirty="0"/>
                  <a:t>4</a:t>
                </a:r>
                <a:r>
                  <a:rPr lang="en-US" sz="4400" dirty="0"/>
                  <a:t>-2b</a:t>
                </a:r>
                <a:r>
                  <a:rPr lang="en-US" sz="4400" baseline="30000" dirty="0"/>
                  <a:t>2</a:t>
                </a:r>
                <a:r>
                  <a:rPr lang="en-US" sz="4400" dirty="0"/>
                  <a:t>c+c</a:t>
                </a:r>
                <a:r>
                  <a:rPr lang="en-US" sz="4400" baseline="30000" dirty="0"/>
                  <a:t>2</a:t>
                </a:r>
                <a:r>
                  <a:rPr lang="en-US" sz="4400" dirty="0"/>
                  <a:t>=(b</a:t>
                </a:r>
                <a:r>
                  <a:rPr lang="en-US" sz="4400" baseline="30000" dirty="0"/>
                  <a:t>2</a:t>
                </a:r>
                <a:r>
                  <a:rPr lang="en-US" sz="4400" dirty="0"/>
                  <a:t>)</a:t>
                </a:r>
                <a:r>
                  <a:rPr lang="en-US" sz="4400" baseline="30000" dirty="0"/>
                  <a:t>2</a:t>
                </a:r>
                <a:r>
                  <a:rPr lang="en-US" sz="4400" dirty="0"/>
                  <a:t>- 2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/>
                      </a:rPr>
                      <m:t> ∙ </m:t>
                    </m:r>
                  </m:oMath>
                </a14:m>
                <a:r>
                  <a:rPr lang="en-US" sz="4400" dirty="0"/>
                  <a:t>b</a:t>
                </a:r>
                <a:r>
                  <a:rPr lang="en-US" sz="4400" baseline="30000" dirty="0"/>
                  <a:t>2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/>
                      </a:rPr>
                      <m:t> ∙ </m:t>
                    </m:r>
                  </m:oMath>
                </a14:m>
                <a:r>
                  <a:rPr lang="en-US" sz="4400" dirty="0"/>
                  <a:t>c+c</a:t>
                </a:r>
                <a:r>
                  <a:rPr lang="en-US" sz="4400" baseline="30000" dirty="0"/>
                  <a:t>2</a:t>
                </a:r>
                <a:r>
                  <a:rPr lang="en-US" sz="4400" dirty="0"/>
                  <a:t>=(b</a:t>
                </a:r>
                <a:r>
                  <a:rPr lang="en-US" sz="4400" baseline="30000" dirty="0"/>
                  <a:t>2</a:t>
                </a:r>
                <a:r>
                  <a:rPr lang="en-US" sz="4400" dirty="0"/>
                  <a:t>- c)</a:t>
                </a:r>
                <a:r>
                  <a:rPr lang="en-US" sz="4400" baseline="30000" dirty="0"/>
                  <a:t>2</a:t>
                </a:r>
                <a:endParaRPr lang="ru-RU" sz="4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700808"/>
                <a:ext cx="9144000" cy="4389120"/>
              </a:xfrm>
              <a:blipFill rotWithShape="1">
                <a:blip r:embed="rId3"/>
                <a:stretch>
                  <a:fillRect l="-1400" t="-2778" r="-2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8" descr="https://ds04.infourok.ru/uploads/ex/039c/00138b9b-8ba9cc6b/hello_html_58d8511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229200"/>
            <a:ext cx="3095803" cy="17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sun9-27.userapi.com/c856520/v856520154/1743d7/rnFJAZnKGN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50" y="2204864"/>
            <a:ext cx="3189581" cy="214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006961" y="836712"/>
            <a:ext cx="6986059" cy="5671592"/>
            <a:chOff x="1006961" y="836712"/>
            <a:chExt cx="6986059" cy="5671592"/>
          </a:xfrm>
        </p:grpSpPr>
        <p:pic>
          <p:nvPicPr>
            <p:cNvPr id="8196" name="Picture 4" descr="https://sun9-34.userapi.com/c856520/v856520154/1743c6/4dPZq9LhpPw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961" y="1268760"/>
              <a:ext cx="6986059" cy="5239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1691680" y="836712"/>
              <a:ext cx="5616623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Индия. </a:t>
              </a:r>
              <a:r>
                <a:rPr lang="ru-RU" sz="4000" b="1" dirty="0"/>
                <a:t>Тадж-Махал</a:t>
              </a:r>
              <a:r>
                <a:rPr lang="ru-RU" sz="4000" dirty="0" smtClean="0"/>
                <a:t>. 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244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6 -0.01898 C 0.19739 -0.02384 0.21163 -0.01713 0.22691 -0.01389 C 0.24288 0.00023 0.23038 -0.00879 0.26944 -0.00764 C 0.27378 -0.00555 0.2776 -0.00185 0.2816 0.00116 C 0.28646 0.00486 0.29201 0.00695 0.2967 0.01134 C 0.2993 0.01644 0.30364 0.0169 0.30816 0.01875 C 0.31597 0.02732 0.30764 0.01945 0.31562 0.02384 C 0.31996 0.02616 0.3283 0.03634 0.33264 0.03773 C 0.3368 0.03889 0.3408 0.04051 0.34496 0.04144 C 0.3526 0.04838 0.36406 0.05347 0.37326 0.05533 C 0.37812 0.05625 0.38333 0.05695 0.38837 0.05787 C 0.3908 0.05834 0.39583 0.05903 0.39583 0.05903 C 0.40104 0.06366 0.40712 0.06389 0.41285 0.06667 C 0.42031 0.06621 0.42795 0.06667 0.43541 0.06528 C 0.43854 0.06459 0.4408 0.06111 0.44375 0.06042 C 0.45243 0.05255 0.45885 0.03982 0.46562 0.02894 C 0.46719 0.02315 0.47048 0.01759 0.47326 0.0125 C 0.47465 0.00394 0.47587 -0.0044 0.47969 -0.01134 C 0.48351 -0.02662 0.49791 -0.04352 0.50989 -0.04653 C 0.51962 -0.05162 0.52743 -0.05856 0.53837 -0.06041 C 0.55035 -0.05995 0.56215 -0.05995 0.57413 -0.05926 C 0.57812 -0.05903 0.58038 -0.05254 0.58246 -0.04907 C 0.58663 -0.04282 0.59288 -0.03171 0.59861 -0.02893 C 0.60052 -0.02245 0.60503 -0.0206 0.60989 -0.01898 C 0.6125 -0.01551 0.62118 -0.00579 0.625 -0.0037 C 0.62708 -0.00254 0.62934 -0.00301 0.6316 -0.00254 C 0.63385 0.00185 0.63993 0.00579 0.64392 0.00741 C 0.64479 0.0088 0.64566 0.01019 0.6467 0.01134 C 0.64757 0.01227 0.64878 0.01273 0.64965 0.01389 C 0.65052 0.01482 0.65052 0.0169 0.65156 0.01759 C 0.65399 0.01945 0.65712 0.01898 0.65989 0.02014 C 0.66354 0.02338 0.66719 0.02338 0.67135 0.025 C 0.67604 0.0294 0.68177 0.02917 0.68732 0.03009 C 0.69878 0.05394 0.73507 0.04699 0.74948 0.02755 C 0.7533 0.02269 0.75139 0.02477 0.75521 0.0213 C 0.75851 0.01459 0.76389 0.01181 0.76666 0.00371 C 0.76962 -0.00463 0.77222 -0.01389 0.77604 -0.02153 C 0.77673 -0.03356 0.78264 -0.06273 0.77222 -0.06805 C 0.77031 -0.07639 0.77309 -0.06782 0.7684 -0.07291 C 0.76406 -0.07754 0.76962 -0.07662 0.76371 -0.0794 C 0.75694 -0.08241 0.74982 -0.08287 0.74305 -0.08426 C 0.70903 -0.0993 0.68785 -0.09352 0.64305 -0.0956 C 0.64184 -0.09653 0.64062 -0.09745 0.63923 -0.09815 C 0.6368 -0.0993 0.63403 -0.0993 0.6316 -0.10069 C 0.61788 -0.10833 0.63871 -0.10116 0.62326 -0.10579 C 0.6158 -0.11065 0.60798 -0.11342 0.60052 -0.11829 C 0.59635 -0.12106 0.5941 -0.12523 0.5901 -0.12824 C 0.58646 -0.13889 0.57847 -0.14583 0.57014 -0.14977 C 0.56753 -0.15463 0.56441 -0.15625 0.56163 -0.16111 C 0.56128 -0.16574 0.56059 -0.17291 0.55903 -0.17731 C 0.55607 -0.18541 0.55017 -0.19282 0.54774 -0.20139 C 0.54479 -0.2118 0.54357 -0.22106 0.53437 -0.22384 C 0.53298 -0.22986 0.53073 -0.22893 0.52587 -0.23032 C 0.5191 -0.23611 0.50937 -0.23773 0.50156 -0.23912 C 0.48976 -0.23866 0.47812 -0.23935 0.46666 -0.23773 C 0.4651 -0.2375 0.46423 -0.23495 0.46285 -0.23403 C 0.45781 -0.23079 0.45104 -0.22916 0.44583 -0.22778 C 0.44219 -0.22616 0.43889 -0.22523 0.43541 -0.22384 C 0.43333 -0.22315 0.42986 -0.22153 0.42986 -0.22153 C 0.42795 -0.21898 0.42517 -0.21759 0.42309 -0.21504 C 0.41753 -0.20741 0.42517 -0.21204 0.41823 -0.20879 C 0.41041 -0.19815 0.40278 -0.18773 0.39392 -0.1787 C 0.39062 -0.17523 0.38767 -0.17153 0.38351 -0.16991 C 0.38021 -0.16528 0.37795 -0.1625 0.37326 -0.16111 C 0.36302 -0.1544 0.35885 -0.1544 0.34774 -0.15092 C 0.34114 -0.14884 0.32795 -0.14467 0.32795 -0.14467 C 0.30052 -0.14537 0.29028 -0.14398 0.26944 -0.14838 C 0.26163 -0.15231 0.27239 -0.14629 0.26371 -0.15347 C 0.26232 -0.15463 0.26059 -0.15509 0.25903 -0.15602 C 0.25798 -0.15671 0.25712 -0.15764 0.25625 -0.15856 C 0.25451 -0.1618 0.25173 -0.16389 0.25052 -0.16736 C 0.24965 -0.16967 0.25017 -0.17245 0.24965 -0.175 C 0.24878 -0.17847 0.24618 -0.18264 0.24496 -0.18611 C 0.24271 -0.19259 0.24357 -0.1993 0.23923 -0.20509 C 0.23663 -0.20856 0.23559 -0.21389 0.23264 -0.21643 C 0.22795 -0.2206 0.22205 -0.22708 0.21666 -0.22893 C 0.21024 -0.23495 0.2033 -0.23796 0.19583 -0.24028 C 0.15903 -0.26481 0.11267 -0.25532 0.07326 -0.24028 C 0.06944 -0.2368 0.06441 -0.23194 0.05989 -0.23032 C 0.05434 -0.22824 0.04861 -0.22754 0.04305 -0.22523 C 0.0283 -0.22569 0.01337 -0.22569 -0.00139 -0.22639 C -0.00347 -0.22639 -0.01337 -0.22801 -0.01649 -0.22893 C -0.01927 -0.22963 -0.025 -0.23148 -0.025 -0.23148 C -0.03073 -0.2368 -0.03715 -0.24375 -0.04375 -0.24653 C -0.04549 -0.25116 -0.04757 -0.25579 -0.04948 -0.26041 C -0.0507 -0.26296 -0.05209 -0.26551 -0.0533 -0.26805 C -0.05382 -0.26921 -0.05504 -0.27176 -0.05504 -0.27176 C -0.05625 -0.27754 -0.05625 -0.28241 -0.06077 -0.28426 C -0.06719 -0.30185 -0.06945 -0.33472 -0.06163 -0.34977 C -0.0592 -0.35972 -0.05469 -0.37291 -0.0467 -0.37616 C -0.04236 -0.38171 -0.0382 -0.38171 -0.03247 -0.38379 C -0.02795 -0.38565 -0.02396 -0.38912 -0.01927 -0.39004 C 0.00469 -0.39421 -0.00538 -0.39282 0.01094 -0.39491 C 0.0184 -0.39861 0.02552 -0.3993 0.03333 -0.4 C 0.03715 -0.40162 0.04114 -0.40301 0.04496 -0.4037 C 0.05191 -0.40486 0.06562 -0.40625 0.06562 -0.40625 C 0.09149 -0.40463 0.09878 -0.40671 0.11753 -0.39884 C 0.12448 -0.39166 0.13368 -0.39004 0.14201 -0.3875 C 0.14566 -0.38287 0.15035 -0.38079 0.15503 -0.3787 C 0.1651 -0.37014 0.15694 -0.37639 0.18246 -0.37245 C 0.18541 -0.37199 0.19114 -0.37106 0.19114 -0.37106 C 0.19878 -0.36782 0.20781 -0.36805 0.21545 -0.36736 C 0.22101 -0.36504 0.22621 -0.36435 0.2316 -0.36227 C 0.24514 -0.36319 0.25868 -0.36342 0.27222 -0.36481 C 0.28073 -0.36574 0.28385 -0.37801 0.2901 -0.38379 C 0.29479 -0.39352 0.3026 -0.39768 0.30903 -0.40509 C 0.31857 -0.4162 0.30729 -0.40486 0.31666 -0.41389 C 0.3191 -0.41921 0.3243 -0.42083 0.32882 -0.42268 C 0.33125 -0.42592 0.3342 -0.42847 0.33732 -0.43032 C 0.33923 -0.43148 0.34305 -0.43264 0.34305 -0.43264 C 0.34583 -0.43518 0.34826 -0.43634 0.35156 -0.43773 C 0.35781 -0.44352 0.36753 -0.44282 0.375 -0.44398 C 0.37708 -0.44398 0.41666 -0.44768 0.42986 -0.43773 C 0.43837 -0.43125 0.44427 -0.42106 0.45243 -0.41389 C 0.45573 -0.41088 0.46267 -0.41088 0.46666 -0.41018 C 0.48038 -0.40324 0.4934 -0.40347 0.50798 -0.40254 C 0.54427 -0.40347 0.57326 -0.40625 0.60989 -0.40625 " pathEditMode="relative" ptsTypes="ffffffffffffffffffffffffffffffffffffffffffffffffffffffffffffffffffffffffffffffffffffffffffffffffffffffffffffffffffffA">
                                      <p:cBhvr>
                                        <p:cTn id="11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/>
              <a:t>36a</a:t>
            </a:r>
            <a:r>
              <a:rPr lang="en-US" sz="9600" baseline="30000" dirty="0"/>
              <a:t>2</a:t>
            </a:r>
            <a:r>
              <a:rPr lang="en-US" sz="9600" dirty="0"/>
              <a:t>b</a:t>
            </a:r>
            <a:r>
              <a:rPr lang="en-US" sz="9600" baseline="30000" dirty="0"/>
              <a:t>2</a:t>
            </a:r>
            <a:r>
              <a:rPr lang="en-US" sz="9600" dirty="0"/>
              <a:t>-12ab+1</a:t>
            </a:r>
            <a:endParaRPr lang="ru-RU" sz="9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-29967" y="1628800"/>
                <a:ext cx="9145016" cy="438912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3600" dirty="0"/>
                  <a:t>36a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b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-12ab+1=(6ab)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- 2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 ∙ </m:t>
                    </m:r>
                  </m:oMath>
                </a14:m>
                <a:r>
                  <a:rPr lang="en-US" sz="3600" dirty="0"/>
                  <a:t>6ab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en-US" sz="3600" dirty="0"/>
                  <a:t>1+1</a:t>
                </a:r>
                <a:r>
                  <a:rPr lang="en-US" sz="3600" baseline="30000" dirty="0"/>
                  <a:t>2</a:t>
                </a:r>
                <a:r>
                  <a:rPr lang="en-US" sz="3600" dirty="0"/>
                  <a:t>=(6ab - 1)</a:t>
                </a:r>
                <a:r>
                  <a:rPr lang="en-US" sz="3600" baseline="30000" dirty="0"/>
                  <a:t>2</a:t>
                </a:r>
                <a:endParaRPr lang="ru-RU" sz="36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9967" y="1628800"/>
                <a:ext cx="9145016" cy="4389120"/>
              </a:xfrm>
              <a:blipFill rotWithShape="1">
                <a:blip r:embed="rId2"/>
                <a:stretch>
                  <a:fillRect t="-20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:\Users\Даша\Desktop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29150" y="114550"/>
            <a:ext cx="4694049" cy="91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ds04.infourok.ru/uploads/ex/039c/00138b9b-8ba9cc6b/hello_html_58d8511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229200"/>
            <a:ext cx="3095803" cy="17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sun9-66.userapi.com/c858232/v858232154/1dca4c/FpRTlRDj0Q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63895"/>
            <a:ext cx="3161928" cy="316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1131213" y="1164903"/>
            <a:ext cx="6648848" cy="5323515"/>
            <a:chOff x="1131213" y="1164903"/>
            <a:chExt cx="6648848" cy="5323515"/>
          </a:xfrm>
        </p:grpSpPr>
        <p:pic>
          <p:nvPicPr>
            <p:cNvPr id="7172" name="Picture 4" descr="https://sun9-11.userapi.com/c858232/v858232154/1dca31/WxfuKcsY4M4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1213" y="1164903"/>
              <a:ext cx="6648848" cy="5323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1259632" y="4825823"/>
              <a:ext cx="6336704" cy="1662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/>
                <a:t>Бразилия. </a:t>
              </a:r>
              <a:r>
                <a:rPr lang="ru-RU" sz="4000" b="1" dirty="0"/>
                <a:t>Статуя Христа-Искупителя</a:t>
              </a:r>
              <a:r>
                <a:rPr lang="ru-RU" sz="4000" dirty="0" smtClean="0"/>
                <a:t>. 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3695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44 -0.03264 C 0.17778 -0.03565 0.17691 -0.04352 0.18455 -0.04653 C 0.19062 -0.05926 0.19635 -0.06088 0.20694 -0.06296 C 0.21302 -0.06551 0.21528 -0.06736 0.22222 -0.06921 C 0.22986 -0.06875 0.2375 -0.06921 0.24496 -0.06805 C 0.24531 -0.06805 0.26041 -0.06065 0.26094 -0.06041 C 0.26285 -0.05879 0.26614 -0.05833 0.26666 -0.05532 C 0.26753 -0.05023 0.27291 -0.03241 0.275 -0.02893 C 0.27604 -0.02731 0.27778 -0.02685 0.27882 -0.02523 C 0.28229 -0.02014 0.28333 -0.01389 0.28732 -0.01018 C 0.28993 -0.00486 0.29392 -0.00092 0.29774 0.00255 C 0.30208 0.01389 0.2993 0.01042 0.30434 0.01505 C 0.30764 0.0213 0.3118 0.02616 0.31753 0.02755 C 0.32621 0.03959 0.33732 0.04236 0.34774 0.05023 C 0.35729 0.05741 0.34965 0.05394 0.35625 0.05648 C 0.36111 0.0669 0.38976 0.06065 0.39583 0.06042 C 0.39896 0.05741 0.39896 0.0544 0.40243 0.05162 C 0.4066 0.04028 0.41666 0.03449 0.42413 0.02755 C 0.42604 0.02384 0.43142 0.01875 0.43142 0.01875 C 0.43819 -0.00463 0.43229 -0.00926 0.43455 -0.04907 C 0.43472 -0.05208 0.43854 -0.05717 0.4401 -0.05926 C 0.44618 -0.06736 0.45104 -0.07616 0.45712 -0.08426 C 0.45885 -0.09051 0.46076 -0.09051 0.46562 -0.0919 C 0.47743 -0.09954 0.48993 -0.09491 0.50243 -0.0919 C 0.50642 -0.09097 0.51476 -0.08935 0.51476 -0.08935 C 0.51771 -0.08657 0.51701 -0.0868 0.52031 -0.08565 C 0.52291 -0.08472 0.52882 -0.0831 0.52882 -0.0831 C 0.53316 -0.07083 0.53732 -0.07222 0.54375 -0.06412 C 0.55052 -0.05579 0.55243 -0.05046 0.56076 -0.04791 C 0.56458 -0.0412 0.56614 -0.04051 0.57222 -0.03773 C 0.57726 -0.03079 0.57482 -0.02592 0.58264 -0.02268 C 0.59271 -0.01366 0.60469 -0.00879 0.61666 -0.00509 C 0.61788 -0.00393 0.61892 -0.00208 0.62031 -0.00139 C 0.62274 -0.00023 0.62535 -0.00069 0.62795 -1.85185E-6 C 0.63264 0.00116 0.6375 0.0044 0.64201 0.00625 C 0.64566 0.00949 0.6493 0.00926 0.6533 0.01134 C 0.6566 0.01783 0.66944 0.02014 0.66944 0.02014 C 0.67153 0.02431 0.67101 0.02431 0.675 0.02639 C 0.67708 0.02755 0.6816 0.02894 0.6816 0.02894 C 0.68819 0.02847 0.69496 0.02917 0.70156 0.02755 C 0.7026 0.02732 0.7026 0.025 0.7033 0.02384 C 0.70538 0.02037 0.70764 0.01713 0.70989 0.01389 C 0.71875 0.0007 0.73125 -0.00625 0.73732 -0.02268 C 0.7368 -0.0412 0.74097 -0.04861 0.7316 -0.05671 C 0.73021 -0.0625 0.72639 -0.06227 0.72222 -0.06412 C 0.71979 -0.06921 0.71788 -0.06875 0.71371 -0.07037 C 0.70868 -0.07546 0.70278 -0.07824 0.6967 -0.08055 C 0.69271 -0.08472 0.68871 -0.08912 0.68455 -0.09305 C 0.68107 -0.10254 0.67847 -0.11319 0.67031 -0.11713 C 0.66371 -0.12407 0.65729 -0.1294 0.65052 -0.13588 C 0.6526 -0.14421 0.65451 -0.14815 0.66094 -0.15092 C 0.66528 -0.15532 0.66875 -0.15694 0.67413 -0.15856 C 0.67778 -0.16111 0.68055 -0.16435 0.68455 -0.16597 C 0.68611 -0.17291 0.69201 -0.17245 0.6967 -0.17361 C 0.70521 -0.18171 0.70069 -0.17893 0.70989 -0.18241 C 0.71319 -0.18889 0.71927 -0.18866 0.72413 -0.19259 C 0.73889 -0.20463 0.72465 -0.19491 0.73455 -0.20139 C 0.73715 -0.20579 0.73802 -0.20856 0.73923 -0.21389 C 0.73854 -0.21805 0.73871 -0.22268 0.73732 -0.22639 C 0.73698 -0.22731 0.72986 -0.23426 0.72882 -0.23518 C 0.71614 -0.24653 0.7151 -0.24745 0.69965 -0.24907 C 0.69045 -0.25463 0.68524 -0.25532 0.675 -0.25671 C 0.67048 -0.25856 0.66649 -0.25949 0.6618 -0.26041 C 0.65694 -0.26296 0.65278 -0.26412 0.64774 -0.26551 C 0.6375 -0.27199 0.64288 -0.26991 0.6316 -0.27176 C 0.61996 -0.27986 0.60729 -0.27477 0.59392 -0.2743 C 0.58819 -0.27153 0.58212 -0.26921 0.57673 -0.26551 C 0.56996 -0.26088 0.56371 -0.25509 0.55625 -0.25278 C 0.55382 -0.24815 0.54965 -0.24606 0.54566 -0.24398 C 0.5441 -0.24166 0.54288 -0.23866 0.54114 -0.23657 C 0.52726 -0.22153 0.48125 -0.22662 0.47691 -0.22639 C 0.43854 -0.22176 0.4566 -0.22384 0.42222 -0.22014 C 0.39774 -0.2206 0.37309 -0.21967 0.34861 -0.22153 C 0.34635 -0.22176 0.34305 -0.22639 0.34305 -0.22639 C 0.33993 -0.2331 0.33507 -0.2375 0.3316 -0.24398 C 0.32916 -0.24861 0.32916 -0.25116 0.325 -0.25278 C 0.32448 -0.25532 0.32448 -0.25833 0.32326 -0.26041 C 0.31771 -0.26991 0.3026 -0.27454 0.29496 -0.2794 C 0.29271 -0.28079 0.2908 -0.2831 0.28837 -0.28426 C 0.28489 -0.28588 0.27795 -0.28819 0.27795 -0.28819 C 0.23246 -0.28657 0.24809 -0.28842 0.22326 -0.28055 C 0.21979 -0.27616 0.21736 -0.27315 0.21285 -0.27176 C 0.20816 -0.26296 0.19774 -0.25741 0.1901 -0.25532 C 0.18976 -0.25416 0.1901 -0.25231 0.18906 -0.25162 C 0.18732 -0.25046 0.18541 -0.25116 0.18351 -0.25046 C 0.17465 -0.24699 0.17743 -0.24653 0.16458 -0.24537 C 0.15625 -0.23704 0.14184 -0.2368 0.1316 -0.23264 C 0.1191 -0.22754 0.10625 -0.22338 0.09392 -0.21759 C 0.09045 -0.21597 0.08715 -0.21296 0.08351 -0.21273 C 0.07153 -0.21227 0.05972 -0.2118 0.04774 -0.21134 C 0.03802 -0.21227 0.02778 -0.21041 0.0184 -0.21389 C 0.01632 -0.21458 0.0184 -0.21991 0.01753 -0.22268 C 0.01701 -0.2243 0.01562 -0.22523 0.01476 -0.22639 C 0.01319 -0.23217 0.00816 -0.23773 0.00434 -0.24166 C 0.00278 -0.24699 0.00052 -0.24791 -0.0033 -0.25046 C -0.00486 -0.25741 -0.01024 -0.2581 -0.01459 -0.26157 C -0.01667 -0.26597 -0.01875 -0.26875 -0.02205 -0.27176 C -0.02413 -0.27731 -0.025 -0.28171 -0.02778 -0.2868 C -0.02865 -0.29699 -0.02986 -0.30972 -0.03438 -0.31829 C -0.03507 -0.32315 -0.03611 -0.32731 -0.03715 -0.33217 C -0.03646 -0.34213 -0.03663 -0.35231 -0.03524 -0.36227 C -0.03507 -0.36366 -0.03316 -0.36366 -0.03247 -0.36481 C -0.02726 -0.37268 -0.02344 -0.38055 -0.01736 -0.3875 C -0.0132 -0.39213 -0.00261 -0.40625 0.00243 -0.40879 C 0.00642 -0.41065 0.0066 -0.41065 0.01094 -0.41504 C 0.01666 -0.42106 0.02274 -0.42801 0.02986 -0.43032 C 0.0401 -0.43379 0.05121 -0.43426 0.0618 -0.43657 C 0.06892 -0.44143 0.07448 -0.4419 0.08264 -0.44282 C 0.0901 -0.44699 0.09826 -0.44745 0.10625 -0.44907 C 0.12396 -0.45787 0.13351 -0.43657 0.14774 -0.42893 C 0.15087 -0.42477 0.15399 -0.42222 0.15816 -0.42014 C 0.15885 -0.41898 0.16337 -0.40926 0.16458 -0.40764 C 0.16528 -0.40671 0.16649 -0.40694 0.16753 -0.40625 C 0.17621 -0.39884 0.18351 -0.39259 0.19392 -0.39004 C 0.20451 -0.38472 0.2158 -0.37916 0.22691 -0.37731 C 0.23767 -0.37315 0.2309 -0.37523 0.25521 -0.3787 C 0.25868 -0.37916 0.26562 -0.38125 0.26562 -0.38125 C 0.27101 -0.38472 0.27587 -0.38889 0.2816 -0.3912 C 0.28541 -0.39444 0.28958 -0.3956 0.29392 -0.39745 C 0.29791 -0.40116 0.30173 -0.40393 0.30625 -0.40625 C 0.31198 -0.41805 0.30226 -0.3993 0.31371 -0.41504 C 0.31962 -0.42338 0.31719 -0.41898 0.32135 -0.42778 C 0.32274 -0.43356 0.32691 -0.44954 0.3316 -0.45046 C 0.33854 -0.45185 0.33541 -0.45116 0.34114 -0.45278 C 0.34982 -0.45995 0.36024 -0.46134 0.37031 -0.46296 C 0.38038 -0.4625 0.39045 -0.46273 0.40035 -0.46157 C 0.40364 -0.46134 0.40607 -0.4581 0.40903 -0.45671 C 0.41423 -0.45416 0.41927 -0.45254 0.425 -0.45162 C 0.43038 -0.44815 0.43003 -0.44444 0.43455 -0.43912 C 0.43628 -0.4368 0.43906 -0.43611 0.44114 -0.43403 C 0.44601 -0.42893 0.45121 -0.42222 0.45712 -0.42014 C 0.46041 -0.41574 0.46371 -0.41065 0.46823 -0.40879 C 0.47066 -0.40787 0.475 -0.40625 0.475 -0.40625 C 0.48038 -0.40139 0.47621 -0.40486 0.48541 -0.39884 C 0.48715 -0.39745 0.49097 -0.39491 0.49097 -0.39491 C 0.51024 -0.39629 0.51232 -0.39861 0.52778 -0.40139 C 0.53021 -0.40301 0.53316 -0.40324 0.53541 -0.40509 C 0.53941 -0.4081 0.5441 -0.41435 0.54861 -0.41643 C 0.5526 -0.41829 0.55677 -0.41898 0.56076 -0.42014 C 0.5625 -0.4206 0.56562 -0.42153 0.56562 -0.42153 C 0.58212 -0.4375 0.61267 -0.43264 0.62986 -0.43264 " pathEditMode="relative" ptsTypes="ffffffffffffffffffffffffffffffffffffffffffffffffffffffffffffffffffffffffffffffffffffffffffffffffffffffffffffffffffffffffffffffffffffffffffffA">
                                      <p:cBhvr>
                                        <p:cTn id="10" dur="7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253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7 чудес света</vt:lpstr>
      <vt:lpstr>Правила игры</vt:lpstr>
      <vt:lpstr>Алгоритм преобразования многочлена в квадрат разности двух выражений</vt:lpstr>
      <vt:lpstr>x2-12x+36</vt:lpstr>
      <vt:lpstr>100-20c+c2</vt:lpstr>
      <vt:lpstr>a2-6ab+9b2</vt:lpstr>
      <vt:lpstr>9a2-30ab+25b2</vt:lpstr>
      <vt:lpstr>b4-2b2c+c2</vt:lpstr>
      <vt:lpstr>36a2b2-12ab+1</vt:lpstr>
      <vt:lpstr>1/16x4-2x2y3+16y6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7</cp:revision>
  <dcterms:created xsi:type="dcterms:W3CDTF">2020-04-20T15:27:50Z</dcterms:created>
  <dcterms:modified xsi:type="dcterms:W3CDTF">2020-04-24T09:59:10Z</dcterms:modified>
</cp:coreProperties>
</file>