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6613-F025-46B4-B6CC-E08E360249BF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6613-F025-46B4-B6CC-E08E360249BF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6613-F025-46B4-B6CC-E08E360249BF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7646613-F025-46B4-B6CC-E08E360249BF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6613-F025-46B4-B6CC-E08E360249BF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6613-F025-46B4-B6CC-E08E360249BF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6613-F025-46B4-B6CC-E08E360249BF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6613-F025-46B4-B6CC-E08E360249BF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6613-F025-46B4-B6CC-E08E360249BF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7646613-F025-46B4-B6CC-E08E360249BF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6613-F025-46B4-B6CC-E08E360249BF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7646613-F025-46B4-B6CC-E08E360249BF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D171EFF-2F9E-4E77-9996-A9192F87B13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 descr="http://gcmp.ru/template/uploads/2013/04/met12_putevo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43230"/>
            <a:ext cx="9858412" cy="11358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gcmp.ru/template/uploads/2013/02/bukl_muz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gopiter.ru/assets/images/gigienam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79"/>
            <a:ext cx="8286808" cy="5486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gcmp.ru/template/uploads/2013/02/bukl_muz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214290"/>
            <a:ext cx="9151802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6430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Зал «Физическая активность и рациональное питание»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3248"/>
            <a:ext cx="2714612" cy="3468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1546"/>
            <a:ext cx="2762269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3143247"/>
            <a:ext cx="3214678" cy="3289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62664" y="1000108"/>
            <a:ext cx="3181336" cy="238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1428736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respirercoeur.com/wp-content/uploads/2013/07/Piramida-zdorovogo-pitaniya-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14290"/>
            <a:ext cx="728667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</TotalTime>
  <Words>8</Words>
  <Application>Microsoft Office PowerPoint</Application>
  <PresentationFormat>Экран (4:3)</PresentationFormat>
  <Paragraphs>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Слайд 1</vt:lpstr>
      <vt:lpstr>Слайд 2</vt:lpstr>
      <vt:lpstr>Слайд 3</vt:lpstr>
      <vt:lpstr>Слайд 4</vt:lpstr>
      <vt:lpstr>Зал «Физическая активность и рациональное питание» 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Сергей</cp:lastModifiedBy>
  <cp:revision>5</cp:revision>
  <dcterms:created xsi:type="dcterms:W3CDTF">2013-12-16T20:58:20Z</dcterms:created>
  <dcterms:modified xsi:type="dcterms:W3CDTF">2013-12-16T21:27:07Z</dcterms:modified>
</cp:coreProperties>
</file>