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9718F-38CA-4236-A93E-B3725951CFF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EF979-88CF-4CB4-8F10-A76376B9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0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EF979-88CF-4CB4-8F10-A76376B9A95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575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6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8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77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4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3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48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36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0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269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89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7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19D78-7B3A-4162-9645-A94B153F49F3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1D0A5-2D1E-4301-BF72-FF3FC859E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8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Майская ночь, или Утопленница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5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Н</a:t>
            </a:r>
            <a:r>
              <a:rPr lang="ru-RU" b="1" dirty="0" smtClean="0">
                <a:effectLst/>
                <a:latin typeface="Times New Roman"/>
                <a:ea typeface="Calibri"/>
              </a:rPr>
              <a:t>езнакомые слова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i="1" dirty="0">
                <a:solidFill>
                  <a:prstClr val="black"/>
                </a:solidFill>
                <a:latin typeface="Times New Roman"/>
              </a:rPr>
              <a:t>Оценка работы</a:t>
            </a:r>
            <a:endParaRPr lang="ru-RU" sz="16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97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Минута самостоятельного чтения. Вопросы друг другу.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lvl="0"/>
            <a:r>
              <a:rPr lang="ru-RU" sz="4400" i="1" dirty="0">
                <a:solidFill>
                  <a:prstClr val="black"/>
                </a:solidFill>
                <a:latin typeface="Times New Roman"/>
              </a:rPr>
              <a:t>Оценка работы</a:t>
            </a:r>
            <a:endParaRPr lang="ru-RU" sz="16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5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/>
                <a:ea typeface="Calibri"/>
                <a:cs typeface="+mn-cs"/>
              </a:rPr>
              <a:t>Скороговорка</a:t>
            </a:r>
            <a:endParaRPr lang="ru-RU" b="1" dirty="0">
              <a:latin typeface="Times New Roman"/>
              <a:ea typeface="Calibri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Попугай сказал попугаю: «Я тебя, попугай, попугаю». </a:t>
            </a:r>
          </a:p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В ответ попугай попугаю: «Попугай, попугай, попугай».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0118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Тема урока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Характеристика героев.</a:t>
            </a:r>
          </a:p>
          <a:p>
            <a:r>
              <a:rPr lang="ru-RU" b="1" dirty="0" smtClean="0">
                <a:effectLst/>
                <a:latin typeface="Times New Roman"/>
                <a:ea typeface="Calibri"/>
              </a:rPr>
              <a:t>Глава </a:t>
            </a:r>
            <a:r>
              <a:rPr lang="en-US" b="1" dirty="0" smtClean="0">
                <a:latin typeface="Times New Roman"/>
                <a:ea typeface="Calibri"/>
              </a:rPr>
              <a:t>VI</a:t>
            </a:r>
            <a:r>
              <a:rPr lang="ru-RU" b="1" dirty="0" smtClean="0">
                <a:effectLst/>
                <a:latin typeface="Times New Roman"/>
                <a:ea typeface="Calibri"/>
              </a:rPr>
              <a:t> «Пробуждение»</a:t>
            </a:r>
            <a:r>
              <a:rPr lang="ru-RU" b="1" dirty="0">
                <a:latin typeface="Times New Roman"/>
                <a:ea typeface="Calibri"/>
              </a:rPr>
              <a:t>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09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Цель: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чтение,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характеристика,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анализ.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Чтение повести, характеристика героев, </a:t>
            </a:r>
            <a:r>
              <a:rPr lang="ru-RU" b="1" dirty="0" smtClean="0">
                <a:effectLst/>
                <a:latin typeface="Times New Roman"/>
                <a:ea typeface="Calibri"/>
              </a:rPr>
              <a:t>анализ содержания.</a:t>
            </a:r>
            <a:endParaRPr lang="ru-RU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09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</a:rPr>
              <a:t>О</a:t>
            </a:r>
            <a:r>
              <a:rPr lang="ru-RU" dirty="0" smtClean="0">
                <a:effectLst/>
                <a:latin typeface="Times New Roman"/>
                <a:ea typeface="Calibri"/>
              </a:rPr>
              <a:t>ценочные листы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3113422"/>
              </p:ext>
            </p:extLst>
          </p:nvPr>
        </p:nvGraphicFramePr>
        <p:xfrm>
          <a:off x="1043609" y="1412774"/>
          <a:ext cx="6912768" cy="4578395"/>
        </p:xfrm>
        <a:graphic>
          <a:graphicData uri="http://schemas.openxmlformats.org/drawingml/2006/table">
            <a:tbl>
              <a:tblPr firstRow="1" firstCol="1" bandRow="1"/>
              <a:tblGrid>
                <a:gridCol w="3113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3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5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работы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Аббревиатура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Характеристика героев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Выборочное чтение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Найди ошибку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Незнакомые слова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01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Самостоятельное чтение.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54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atin typeface="Times New Roman"/>
                <a:ea typeface="Calibri"/>
              </a:rPr>
              <a:t>А</a:t>
            </a:r>
            <a:r>
              <a:rPr lang="ru-RU" b="1" dirty="0" err="1" smtClean="0">
                <a:effectLst/>
                <a:latin typeface="Times New Roman"/>
                <a:ea typeface="Calibri"/>
              </a:rPr>
              <a:t>ббривиатуры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sz="7200" b="1" dirty="0" smtClean="0">
                <a:effectLst/>
                <a:latin typeface="Times New Roman"/>
                <a:ea typeface="Calibri"/>
              </a:rPr>
              <a:t> Г, Л, г, п, с.</a:t>
            </a:r>
          </a:p>
          <a:p>
            <a:pPr lvl="0"/>
            <a:r>
              <a:rPr lang="ru-RU" sz="7200" b="1" dirty="0">
                <a:solidFill>
                  <a:prstClr val="black"/>
                </a:solidFill>
                <a:latin typeface="Times New Roman"/>
                <a:ea typeface="Calibri"/>
              </a:rPr>
              <a:t>Ганна, Левко, голова, панночка, сотник.</a:t>
            </a:r>
          </a:p>
          <a:p>
            <a:pPr lvl="0"/>
            <a:r>
              <a:rPr lang="ru-RU" sz="4400" i="1" dirty="0">
                <a:solidFill>
                  <a:prstClr val="black"/>
                </a:solidFill>
                <a:latin typeface="Times New Roman"/>
              </a:rPr>
              <a:t>Оценка работы</a:t>
            </a:r>
            <a:endParaRPr lang="ru-RU" sz="1600" i="1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ru-RU" sz="7200" b="1" dirty="0" smtClean="0">
                <a:effectLst/>
                <a:latin typeface="Times New Roman"/>
                <a:ea typeface="Calibri"/>
              </a:rPr>
              <a:t>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07048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/>
                <a:ea typeface="Times New Roman"/>
              </a:rPr>
              <a:t>Х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арактеристика героев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4800" b="1" dirty="0">
                <a:latin typeface="Times New Roman"/>
                <a:ea typeface="Times New Roman"/>
                <a:cs typeface="+mj-cs"/>
              </a:rPr>
              <a:t>Левко</a:t>
            </a:r>
          </a:p>
          <a:p>
            <a:pPr lvl="0"/>
            <a:endParaRPr lang="ru-RU" sz="4400" i="1" dirty="0" smtClean="0">
              <a:solidFill>
                <a:prstClr val="black"/>
              </a:solidFill>
              <a:latin typeface="Times New Roman"/>
            </a:endParaRPr>
          </a:p>
          <a:p>
            <a:pPr lvl="0"/>
            <a:endParaRPr lang="ru-RU" sz="4400" i="1" dirty="0">
              <a:solidFill>
                <a:prstClr val="black"/>
              </a:solidFill>
              <a:latin typeface="Times New Roman"/>
            </a:endParaRPr>
          </a:p>
          <a:p>
            <a:pPr lvl="0"/>
            <a:endParaRPr lang="ru-RU" sz="4400" i="1" dirty="0" smtClean="0">
              <a:solidFill>
                <a:prstClr val="black"/>
              </a:solidFill>
              <a:latin typeface="Times New Roman"/>
            </a:endParaRPr>
          </a:p>
          <a:p>
            <a:pPr lvl="0"/>
            <a:endParaRPr lang="ru-RU" sz="4400" i="1" dirty="0">
              <a:solidFill>
                <a:prstClr val="black"/>
              </a:solidFill>
              <a:latin typeface="Times New Roman"/>
            </a:endParaRPr>
          </a:p>
          <a:p>
            <a:pPr lvl="0"/>
            <a:endParaRPr lang="ru-RU" sz="4400" i="1" dirty="0" smtClean="0">
              <a:solidFill>
                <a:prstClr val="black"/>
              </a:solidFill>
              <a:latin typeface="Times New Roman"/>
            </a:endParaRPr>
          </a:p>
          <a:p>
            <a:pPr lvl="0"/>
            <a:r>
              <a:rPr lang="ru-RU" sz="4400" i="1" dirty="0" smtClean="0">
                <a:solidFill>
                  <a:prstClr val="black"/>
                </a:solidFill>
                <a:latin typeface="Times New Roman"/>
              </a:rPr>
              <a:t>Оценка </a:t>
            </a:r>
            <a:r>
              <a:rPr lang="ru-RU" sz="4400" i="1" dirty="0">
                <a:solidFill>
                  <a:prstClr val="black"/>
                </a:solidFill>
                <a:latin typeface="Times New Roman"/>
              </a:rPr>
              <a:t>работы</a:t>
            </a:r>
            <a:endParaRPr lang="ru-RU" sz="16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4400" b="1" dirty="0">
                <a:latin typeface="Times New Roman"/>
                <a:ea typeface="Times New Roman"/>
                <a:cs typeface="+mj-cs"/>
              </a:rPr>
              <a:t>Ганна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39" y="2132855"/>
            <a:ext cx="412432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583" y="2132855"/>
            <a:ext cx="410570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4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Выборочное 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i="1" dirty="0">
                <a:solidFill>
                  <a:prstClr val="black"/>
                </a:solidFill>
                <a:latin typeface="Times New Roman"/>
              </a:rPr>
              <a:t>Оценка работы</a:t>
            </a:r>
            <a:endParaRPr lang="ru-RU" sz="16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01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>Найди ошибку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i="1" dirty="0">
                <a:solidFill>
                  <a:prstClr val="black"/>
                </a:solidFill>
                <a:latin typeface="Times New Roman"/>
              </a:rPr>
              <a:t>Оценка работы</a:t>
            </a:r>
            <a:endParaRPr lang="ru-RU" sz="1600" i="1" dirty="0">
              <a:solidFill>
                <a:prstClr val="black"/>
              </a:solidFill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0603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130</Words>
  <Application>Microsoft Office PowerPoint</Application>
  <PresentationFormat>Экран (4:3)</PresentationFormat>
  <Paragraphs>58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Майская ночь, или Утопленница</vt:lpstr>
      <vt:lpstr>Скороговорка</vt:lpstr>
      <vt:lpstr>Тема урока  </vt:lpstr>
      <vt:lpstr>Цель: </vt:lpstr>
      <vt:lpstr>Оценочные листы </vt:lpstr>
      <vt:lpstr>Аббривиатуры</vt:lpstr>
      <vt:lpstr>Характеристика героев</vt:lpstr>
      <vt:lpstr>Выборочное чтение</vt:lpstr>
      <vt:lpstr>Найди ошибку</vt:lpstr>
      <vt:lpstr>Незнакомые слова</vt:lpstr>
      <vt:lpstr>Минута самостоятельного чтения. Вопросы друг другу.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Завуч</dc:creator>
  <cp:lastModifiedBy>Пользователь Windows</cp:lastModifiedBy>
  <cp:revision>8</cp:revision>
  <dcterms:created xsi:type="dcterms:W3CDTF">2017-11-21T13:23:55Z</dcterms:created>
  <dcterms:modified xsi:type="dcterms:W3CDTF">2022-04-08T04:05:57Z</dcterms:modified>
</cp:coreProperties>
</file>