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2" r:id="rId4"/>
    <p:sldId id="273" r:id="rId5"/>
    <p:sldId id="260" r:id="rId6"/>
    <p:sldId id="261" r:id="rId7"/>
    <p:sldId id="264" r:id="rId8"/>
    <p:sldId id="274" r:id="rId9"/>
    <p:sldId id="275" r:id="rId10"/>
    <p:sldId id="276" r:id="rId11"/>
    <p:sldId id="277" r:id="rId12"/>
    <p:sldId id="278" r:id="rId13"/>
    <p:sldId id="266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554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21.03.2026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21.03.2026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Духовно-нравственное воспитание дошкольников</a:t>
            </a:r>
            <a:endParaRPr lang="ru-RU" dirty="0"/>
          </a:p>
        </p:txBody>
      </p:sp>
      <p:pic>
        <p:nvPicPr>
          <p:cNvPr id="3" name="Picture 2" descr="http://ped-kopilka.ru/upload/blogs/2517_60f4698c1c680d85f025769b83ff0541.jpg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28727" y="1785926"/>
            <a:ext cx="7041093" cy="4704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08" y="285728"/>
            <a:ext cx="3390950" cy="369332"/>
          </a:xfrm>
          <a:prstGeom prst="rect">
            <a:avLst/>
          </a:prstGeom>
        </p:spPr>
        <p:style>
          <a:lnRef idx="1">
            <a:schemeClr val="accent4"/>
          </a:lnRef>
          <a:fillRef idx="1001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проекта:</a:t>
            </a:r>
            <a:endParaRPr lang="ru-RU" dirty="0"/>
          </a:p>
        </p:txBody>
      </p:sp>
      <p:pic>
        <p:nvPicPr>
          <p:cNvPr id="35843" name="Picture 3" descr="C:\Users\Татьяна\Desktop\t-FFDxNy8j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928670"/>
            <a:ext cx="3714777" cy="495303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35844" name="Picture 4" descr="C:\Users\Татьяна\Desktop\1w0GskEXDA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79223" y="928670"/>
            <a:ext cx="3750496" cy="500066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Татьяна\Desktop\Vetochka-mimoz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1071546"/>
            <a:ext cx="5643602" cy="7693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10800000" flipV="1">
            <a:off x="2714612" y="785794"/>
            <a:ext cx="2819446" cy="369332"/>
          </a:xfrm>
          <a:prstGeom prst="rect">
            <a:avLst/>
          </a:prstGeom>
        </p:spPr>
        <p:style>
          <a:lnRef idx="1">
            <a:schemeClr val="accent4"/>
          </a:lnRef>
          <a:fillRef idx="1001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проекта:</a:t>
            </a:r>
            <a:endParaRPr lang="ru-RU" dirty="0"/>
          </a:p>
        </p:txBody>
      </p:sp>
      <p:pic>
        <p:nvPicPr>
          <p:cNvPr id="36867" name="Picture 3" descr="C:\Users\Татьяна\Desktop\lepka-bublik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428" y="1785926"/>
            <a:ext cx="4635219" cy="378621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357166"/>
            <a:ext cx="3533826" cy="369332"/>
          </a:xfrm>
          <a:prstGeom prst="rect">
            <a:avLst/>
          </a:prstGeom>
        </p:spPr>
        <p:style>
          <a:lnRef idx="1">
            <a:schemeClr val="accent4"/>
          </a:lnRef>
          <a:fillRef idx="1001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проекта:</a:t>
            </a:r>
            <a:endParaRPr lang="ru-RU" dirty="0"/>
          </a:p>
        </p:txBody>
      </p:sp>
      <p:pic>
        <p:nvPicPr>
          <p:cNvPr id="37890" name="Picture 2" descr="C:\Users\Татьяна\Desktop\lmcXPSCPnD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785794"/>
            <a:ext cx="3143272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3074" name="Picture 2" descr="C:\Users\Татьяна\Desktop\KptFH6Wy01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3357562"/>
            <a:ext cx="2089538" cy="2786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Users\Татьяна\Desktop\PhOCtatv8H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3286124"/>
            <a:ext cx="3057511" cy="30660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C:\Users\Татьяна\Desktop\gn6b1NYGB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0"/>
            <a:ext cx="2934854" cy="29468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7" name="Picture 5" descr="C:\Users\Татьяна\Desktop\fW_Q25XOre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6" y="3286124"/>
            <a:ext cx="2295004" cy="3000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8" name="Picture 6" descr="C:\Users\Татьяна\Desktop\KZM11KnwKj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857232"/>
            <a:ext cx="1785950" cy="17925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Татьяна\Desktop\img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"/>
            <a:ext cx="8072462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спасиб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4320"/>
            <a:ext cx="7286676" cy="1154416"/>
          </a:xfrm>
        </p:spPr>
        <p:style>
          <a:lnRef idx="1">
            <a:schemeClr val="accent4"/>
          </a:lnRef>
          <a:fillRef idx="1001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Задачи духовно-нравственного воспитания детей раннего возраста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Татьяна\Desktop\49ck4joq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3146249" cy="4623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4786314" y="1720841"/>
            <a:ext cx="39290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Духовно</a:t>
            </a:r>
            <a:r>
              <a:rPr lang="ru-RU" dirty="0" smtClean="0"/>
              <a:t>-нравственное воспитание </a:t>
            </a:r>
            <a:r>
              <a:rPr lang="ru-RU" b="1" dirty="0" smtClean="0"/>
              <a:t>детей раннего возраста</a:t>
            </a:r>
            <a:r>
              <a:rPr lang="ru-RU" dirty="0" smtClean="0"/>
              <a:t> осуществляется в процессе решения следующих задач: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-  С раннего возраста воспитывать у детей любовь к родителям, к близким людям; воспитывать чувство симпатии к сверстникам, создавать условия для формирования доброжелательности, доброты и дружелюбия.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  -  Воспитывать любовь к родному дому, детскому саду, родному краю.       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-  Знакомить детей с основами труда.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714356"/>
            <a:ext cx="678661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pPr algn="ctr"/>
            <a:endParaRPr lang="ru-RU" sz="3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«Моя малая родина»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(семья, дом, детский сад)</a:t>
            </a:r>
          </a:p>
          <a:p>
            <a:pPr algn="ctr"/>
            <a:endParaRPr lang="ru-RU" sz="32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3143240" y="4643447"/>
            <a:ext cx="40005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Подготовила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Казакова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Татьяна Алексеевна,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«РСОШ им.В.С. Воронина», дошкольное отделение, корпус 1. 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maxresdefau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684903">
            <a:off x="1151997" y="469476"/>
            <a:ext cx="2686050" cy="1514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2052" name="Picture 4" descr="risunok-moya-semya-moya-rodina_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54967">
            <a:off x="6435984" y="349286"/>
            <a:ext cx="2343150" cy="1704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2053" name="Picture 5" descr="F:\фото с сайта детский сад №7\фото здания сада\OT2x1dWX4l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734061" flipV="1">
            <a:off x="1337097" y="3431886"/>
            <a:ext cx="2143140" cy="1607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2054" name="Picture 6" descr="F:\фото калашникова\keDd4kNQZ0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437892">
            <a:off x="6937626" y="3187313"/>
            <a:ext cx="1653907" cy="1798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357166"/>
            <a:ext cx="685804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400" b="1" dirty="0" smtClean="0"/>
              <a:t>Тип проекта по содержанию</a:t>
            </a:r>
            <a:r>
              <a:rPr lang="ru-RU" sz="2400" dirty="0" smtClean="0"/>
              <a:t>: информационно практико-ориентированный, познавательно - игровой.</a:t>
            </a:r>
          </a:p>
          <a:p>
            <a:pPr>
              <a:buFont typeface="Wingdings" pitchFamily="2" charset="2"/>
              <a:buChar char="§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проекта: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(октябрь2025-апрель2026)</a:t>
            </a:r>
            <a:r>
              <a:rPr lang="ru-RU" sz="2400" dirty="0" smtClean="0"/>
              <a:t> долгосрочный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 проекта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воспитатели гр. «Рыбка»</a:t>
            </a:r>
          </a:p>
          <a:p>
            <a:pPr>
              <a:buFont typeface="Wingdings" pitchFamily="2" charset="2"/>
              <a:buChar char="§"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дети группы, родители, воспитатели.</a:t>
            </a:r>
          </a:p>
          <a:p>
            <a:endParaRPr lang="ru-RU" sz="2400" b="1" dirty="0" smtClean="0"/>
          </a:p>
          <a:p>
            <a:pPr>
              <a:buFont typeface="Wingdings" pitchFamily="2" charset="2"/>
              <a:buChar char="§"/>
            </a:pPr>
            <a:r>
              <a:rPr lang="ru-RU" sz="2400" b="1" dirty="0" smtClean="0"/>
              <a:t>Возраст детей</a:t>
            </a:r>
            <a:r>
              <a:rPr lang="ru-RU" sz="2400" dirty="0" smtClean="0"/>
              <a:t>: 1-3 лет.</a:t>
            </a:r>
          </a:p>
          <a:p>
            <a:pPr>
              <a:buFont typeface="Wingdings" pitchFamily="2" charset="2"/>
              <a:buChar char="§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320"/>
            <a:ext cx="5143536" cy="797226"/>
          </a:xfrm>
          <a:ln>
            <a:solidFill>
              <a:schemeClr val="bg1"/>
            </a:solidFill>
          </a:ln>
        </p:spPr>
        <p:style>
          <a:lnRef idx="1">
            <a:schemeClr val="accent4"/>
          </a:lnRef>
          <a:fillRef idx="1001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Актуальность :</a:t>
            </a:r>
            <a:endParaRPr lang="ru-RU" b="1" dirty="0"/>
          </a:p>
        </p:txBody>
      </p:sp>
      <p:pic>
        <p:nvPicPr>
          <p:cNvPr id="15364" name="Picture 4" descr="C:\Users\Татьяна\Desktop\-B-sx8MOfX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357166"/>
            <a:ext cx="1646681" cy="2038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15365" name="Picture 5" descr="C:\Users\Татьяна\Desktop\npoAVAA-Ik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5638" y="1500175"/>
            <a:ext cx="1932378" cy="24288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15366" name="Picture 6" descr="C:\Users\Татьяна\Desktop\uwkrn1QMLm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2857496"/>
            <a:ext cx="1460493" cy="2022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15367" name="Picture 7" descr="C:\Users\Татьяна\Desktop\MYLDp_8oyMs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4643446"/>
            <a:ext cx="2139449" cy="18205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15368" name="Picture 8" descr="C:\Users\Татьяна\Desktop\yPwFj6_Lvv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4071942"/>
            <a:ext cx="2143104" cy="2143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15369" name="Picture 9" descr="C:\Users\Татьяна\Desktop\Wt9LyE0LT2w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57290" y="1142984"/>
            <a:ext cx="2071702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15370" name="Picture 10" descr="C:\Users\Татьяна\Desktop\Без названия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57686" y="4929198"/>
            <a:ext cx="2154799" cy="1376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15371" name="Picture 11" descr="C:\Users\Татьяна\Desktop\images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72330" y="2428868"/>
            <a:ext cx="1571629" cy="15716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15372" name="Picture 12" descr="C:\Users\Татьяна\Desktop\NGI8GgJPmbk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00166" y="2928934"/>
            <a:ext cx="1571636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42852"/>
            <a:ext cx="3714776" cy="857256"/>
          </a:xfrm>
        </p:spPr>
        <p:style>
          <a:lnRef idx="1">
            <a:schemeClr val="accent4"/>
          </a:lnRef>
          <a:fillRef idx="1001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</a:t>
            </a:r>
            <a:b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1357290" y="3154738"/>
            <a:ext cx="3857652" cy="707886"/>
          </a:xfrm>
          <a:prstGeom prst="rect">
            <a:avLst/>
          </a:prstGeom>
        </p:spPr>
        <p:style>
          <a:lnRef idx="1">
            <a:schemeClr val="accent4"/>
          </a:lnRef>
          <a:fillRef idx="1001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</a:rPr>
              <a:t>Цель проекта:</a:t>
            </a: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428727" y="4348458"/>
            <a:ext cx="721523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6363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Воспитание у ребенка любви к родному дому, семье, детскому саду и чувства сопричастности.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571604" y="1071546"/>
            <a:ext cx="692948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6363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Проблема патриотического воспитания подрастающего поколения сегодня одна из наиболее острых.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4207962" cy="797226"/>
          </a:xfrm>
        </p:spPr>
        <p:txBody>
          <a:bodyPr>
            <a:normAutofit fontScale="90000"/>
          </a:bodyPr>
          <a:lstStyle/>
          <a:p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1357298"/>
            <a:ext cx="7500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1.Подготовительный (октябрь2025 по декабрь2025г.).</a:t>
            </a: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1285852" y="1785926"/>
            <a:ext cx="7715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Организационный (январь по март2026г.)</a:t>
            </a: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1285852" y="1100890"/>
            <a:ext cx="67151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Итоговый (апрель2026г)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C:\Users\Татьяна\Desktop\MSZxIo0b1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571745"/>
            <a:ext cx="2857520" cy="3810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9" name="Picture 2" descr="https://im0-tub-ru.yandex.net/i?id=826c3c6b853f94f742230572f223b312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571876"/>
            <a:ext cx="2515772" cy="20478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10" name="Прямоугольник 9"/>
          <p:cNvSpPr/>
          <p:nvPr/>
        </p:nvSpPr>
        <p:spPr>
          <a:xfrm rot="10800000" flipV="1">
            <a:off x="5357818" y="2105349"/>
            <a:ext cx="32147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«Песня матери – главная песня в мире: начало всех человеческих песен»</a:t>
            </a:r>
            <a:r>
              <a:rPr lang="ru-RU" dirty="0" smtClean="0">
                <a:solidFill>
                  <a:srgbClr val="002060"/>
                </a:solidFill>
              </a:rPr>
              <a:t> Расул Гамзатов</a:t>
            </a:r>
            <a:endParaRPr lang="ru-RU" dirty="0"/>
          </a:p>
        </p:txBody>
      </p:sp>
      <p:pic>
        <p:nvPicPr>
          <p:cNvPr id="11" name="Picture 4" descr="https://image.jimcdn.com/app/cms/image/transf/none/path/s929762a64201a441/image/i056ca54964769477/version/1471693773/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36630" y="3143248"/>
            <a:ext cx="2562298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214290"/>
            <a:ext cx="1857388" cy="646331"/>
          </a:xfrm>
          <a:prstGeom prst="rect">
            <a:avLst/>
          </a:prstGeom>
        </p:spPr>
        <p:style>
          <a:lnRef idx="1">
            <a:schemeClr val="accent4"/>
          </a:lnRef>
          <a:fillRef idx="1001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проекта:</a:t>
            </a:r>
            <a:endParaRPr lang="ru-RU" dirty="0"/>
          </a:p>
        </p:txBody>
      </p:sp>
      <p:pic>
        <p:nvPicPr>
          <p:cNvPr id="33795" name="Picture 3" descr="C:\Users\Татьяна\Desktop\OBC3MF6UHY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7" y="1142984"/>
            <a:ext cx="3964808" cy="528641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33796" name="Picture 4" descr="C:\Users\Татьяна\Desktop\gEzkX4RlT1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1" y="1285860"/>
            <a:ext cx="3839761" cy="511968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1026" name="Picture 2" descr="C:\Users\Татьяна\Desktop\1f_SD5mVK5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0"/>
            <a:ext cx="3324995" cy="25750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3" name="Picture 2" descr="C:\Users\Татьяна\Desktop\Новая папка (2)\BYNrBccmrp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79487" y="285728"/>
            <a:ext cx="1964513" cy="20240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Татьяна\Desktop\Без названия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8" y="1357298"/>
            <a:ext cx="2071702" cy="1291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Татьяна\Desktop\2N5gGzb9gH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9" y="928670"/>
            <a:ext cx="3788198" cy="492922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34819" name="Picture 3" descr="C:\Users\Татьяна\Desktop\Новая папка\-oW1RizsCT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000108"/>
            <a:ext cx="3503348" cy="495886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2214546" y="357166"/>
            <a:ext cx="3319512" cy="369332"/>
          </a:xfrm>
          <a:prstGeom prst="rect">
            <a:avLst/>
          </a:prstGeom>
        </p:spPr>
        <p:style>
          <a:lnRef idx="1">
            <a:schemeClr val="accent4"/>
          </a:lnRef>
          <a:fillRef idx="1001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468</TotalTime>
  <Words>176</Words>
  <PresentationFormat>Экран (4:3)</PresentationFormat>
  <Paragraphs>41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Духовно-нравственное воспитание дошкольников</vt:lpstr>
      <vt:lpstr>Задачи духовно-нравственного воспитания детей раннего возраста</vt:lpstr>
      <vt:lpstr>Слайд 3</vt:lpstr>
      <vt:lpstr>Слайд 4</vt:lpstr>
      <vt:lpstr>Актуальность :</vt:lpstr>
      <vt:lpstr> Проблема: </vt:lpstr>
      <vt:lpstr>Этапы проекта: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51</cp:revision>
  <dcterms:created xsi:type="dcterms:W3CDTF">2020-04-23T13:41:23Z</dcterms:created>
  <dcterms:modified xsi:type="dcterms:W3CDTF">2026-03-21T17:29:56Z</dcterms:modified>
</cp:coreProperties>
</file>