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59" r:id="rId6"/>
    <p:sldId id="276" r:id="rId7"/>
    <p:sldId id="261" r:id="rId8"/>
    <p:sldId id="275" r:id="rId9"/>
    <p:sldId id="272" r:id="rId10"/>
    <p:sldId id="283" r:id="rId11"/>
    <p:sldId id="263" r:id="rId12"/>
    <p:sldId id="277" r:id="rId13"/>
    <p:sldId id="273" r:id="rId14"/>
    <p:sldId id="281" r:id="rId15"/>
    <p:sldId id="282" r:id="rId16"/>
    <p:sldId id="264" r:id="rId17"/>
    <p:sldId id="290" r:id="rId18"/>
    <p:sldId id="265" r:id="rId19"/>
    <p:sldId id="292" r:id="rId20"/>
    <p:sldId id="266" r:id="rId21"/>
    <p:sldId id="284" r:id="rId22"/>
    <p:sldId id="267" r:id="rId23"/>
    <p:sldId id="289" r:id="rId24"/>
    <p:sldId id="268" r:id="rId25"/>
    <p:sldId id="291" r:id="rId26"/>
    <p:sldId id="271" r:id="rId27"/>
    <p:sldId id="293" r:id="rId28"/>
    <p:sldId id="270" r:id="rId29"/>
    <p:sldId id="288" r:id="rId30"/>
    <p:sldId id="27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 autoAdjust="0"/>
    <p:restoredTop sz="88761" autoAdjust="0"/>
  </p:normalViewPr>
  <p:slideViewPr>
    <p:cSldViewPr>
      <p:cViewPr varScale="1">
        <p:scale>
          <a:sx n="65" d="100"/>
          <a:sy n="65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32" y="15987"/>
            <a:ext cx="916563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6727" y="908720"/>
            <a:ext cx="8075714" cy="574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комбинированной направленности №3»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Сосновоборска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– это волшебный край,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 ребенок радуется, играя,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он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мир!»</a:t>
            </a:r>
          </a:p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</a:t>
            </a:r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С.И.Мерзлякова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Волшебный мир театра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57200" algn="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Авторы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проекта: воспитатель высшей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квалификационной категории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Шевелёва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О.Н.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музыкальный руководитель первой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квалификационной категории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Рисс И.А.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                                              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                 2018 – 2019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г.г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14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38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Home\Desktop\depositphotos_11256365-stock-photo-light-gray-background-dizzy-wh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1052736"/>
            <a:ext cx="84296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В результате реализации проекта мы отметили, что у детей обогатилась эмоционально - чувственная сфера, появилась творческая самостоятельная активность, они научились владеть исполнительским творчеством, осуществлять удачный выбор для импровизации и самовыражения.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Дети узнали что-то новое о театре, его видах, театральных профессия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 процессе создания спектакля родители стали ближе к своим детям, заинтересовались их жизнью в ДОУ.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Можно сказать, что в группе повысилась театральная культур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взаимопонимание, сплоченность детского коллектива.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28860" y="234466"/>
            <a:ext cx="4546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ТЕКСТ К СЛАЙД</a:t>
            </a:r>
            <a:r>
              <a:rPr lang="ru-RU" sz="3600" b="1" dirty="0" smtClean="0"/>
              <a:t>У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17508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893313" y="1600200"/>
          <a:ext cx="5357373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11746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614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458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666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155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Сроки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Педагог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Дети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Родители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10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октябрь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«Беседы о театре» (Цикл бесед о театре). Младшая группа.Что такое театр, история театра игрушек (отрывок из сказки «Три медведя), маски («Колобок»). 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Старшая и подготовительная группы. Правила поведения в театре, театры г.Красноярска. Драматизация отрывка сказки «О царе Салтане». Сказка «Репка», зрители-артисты. 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Дети показывают, как работать с персонажами, показывают отрывки из знакомых сказок, стихов, потешек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приобретении и изготовлении персонажей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50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82" y="1"/>
            <a:ext cx="925251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54740" y="60456"/>
            <a:ext cx="4896544" cy="89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             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План  осуществления  проекта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latin typeface="Times New Roman"/>
              <a:ea typeface="Times New Roman"/>
              <a:cs typeface="Times New Roman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30525"/>
              </p:ext>
            </p:extLst>
          </p:nvPr>
        </p:nvGraphicFramePr>
        <p:xfrm>
          <a:off x="683568" y="692696"/>
          <a:ext cx="7992888" cy="5888736"/>
        </p:xfrm>
        <a:graphic>
          <a:graphicData uri="http://schemas.openxmlformats.org/drawingml/2006/table">
            <a:tbl>
              <a:tblPr firstRow="1" firstCol="1" bandRow="1"/>
              <a:tblGrid>
                <a:gridCol w="7640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039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337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455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45594"/>
              </a:tblGrid>
              <a:tr h="5227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1600" b="1" i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Сроки</a:t>
                      </a:r>
                      <a:endParaRPr lang="ru-RU" sz="160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</a:t>
                      </a:r>
                      <a:endParaRPr lang="ru-RU" sz="1600" b="1" i="1" dirty="0" smtClean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Педагог</a:t>
                      </a:r>
                      <a:endParaRPr lang="ru-RU" sz="160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</a:t>
                      </a:r>
                      <a:endParaRPr lang="ru-RU" sz="1600" b="1" i="1" dirty="0" smtClean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Дети</a:t>
                      </a:r>
                      <a:endParaRPr lang="ru-RU" sz="160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endParaRPr lang="ru-RU" sz="1600" b="1" i="1" dirty="0" smtClean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Родители</a:t>
                      </a:r>
                      <a:endParaRPr lang="ru-RU" sz="1600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i="1" dirty="0" smtClean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 </a:t>
                      </a:r>
                      <a:endParaRPr lang="ru-RU" sz="1600" b="1" i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01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Октябрь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«Беседы о театре» (Цикл бесед о театре). Младшая группа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Что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такое театр, история театра игрушек (отрывок из сказки «Три медведя), маски («Колобок»). 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Старшая и подготовительная группы. Правила поведения в театре, театры г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Красноярска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Драматизация отрывка сказки «О царе </a:t>
                      </a:r>
                      <a:r>
                        <a:rPr lang="ru-RU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Салтане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». Сказка «Репка», зрители-артисты. 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Дети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показывают, как работать с персонажами, показывают отрывки из знакомых сказок, стихов, </a:t>
                      </a:r>
                      <a:r>
                        <a:rPr lang="ru-RU" sz="16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потешек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приобретении и изготовлении персонажей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Музыкальный руководитель подбирает музыку 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 сказкам.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239" marR="60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293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605062"/>
              </p:ext>
            </p:extLst>
          </p:nvPr>
        </p:nvGraphicFramePr>
        <p:xfrm>
          <a:off x="1187624" y="1466088"/>
          <a:ext cx="7200800" cy="1962912"/>
        </p:xfrm>
        <a:graphic>
          <a:graphicData uri="http://schemas.openxmlformats.org/drawingml/2006/table">
            <a:tbl>
              <a:tblPr firstRow="1" firstCol="1" bandRow="1"/>
              <a:tblGrid>
                <a:gridCol w="696044"/>
                <a:gridCol w="1914849"/>
                <a:gridCol w="1026699"/>
                <a:gridCol w="1781604"/>
                <a:gridCol w="1781604"/>
              </a:tblGrid>
              <a:tr h="1584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Творческая гостиная по произведению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Н.Носова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«Осень в     цветочном      городе»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Инсценировка сказки «Незнайка в солнечном городе»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Помощь в изготовлении костюмов для героев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сказки.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рамках преемственности с гимназией №1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82" y="1"/>
            <a:ext cx="925251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44076"/>
              </p:ext>
            </p:extLst>
          </p:nvPr>
        </p:nvGraphicFramePr>
        <p:xfrm>
          <a:off x="821957" y="764704"/>
          <a:ext cx="7560840" cy="5929856"/>
        </p:xfrm>
        <a:graphic>
          <a:graphicData uri="http://schemas.openxmlformats.org/drawingml/2006/table">
            <a:tbl>
              <a:tblPr firstRow="1" firstCol="1" bandRow="1"/>
              <a:tblGrid>
                <a:gridCol w="892523"/>
                <a:gridCol w="1848915"/>
                <a:gridCol w="1078034"/>
                <a:gridCol w="1716521"/>
                <a:gridCol w="2024847"/>
              </a:tblGrid>
              <a:tr h="20162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Творческая гостиная по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произведениям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Н.Носова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«Жители     цветочного      города»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Инсценировка сказки «Незнайка в солнечном городе»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Помощь в изготовлении костюмов для героев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сказки.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рамках преемственности с гимназией №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Музыкальный руководитель принимает непосредственное участие в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проведени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творческой гостиной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9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оябрь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Экскурсия в «Красноярский театр кукол» (за кулисы)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Дети учились работать с куклами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организации экскурсии (транспорт,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сопровождение)</a:t>
                      </a:r>
                      <a:endParaRPr lang="ru-RU" sz="1600" dirty="0">
                        <a:ln>
                          <a:solidFill>
                            <a:sysClr val="windowText" lastClr="000000"/>
                          </a:solidFill>
                        </a:ln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Работники «Красноярского театра кукол» познакомили детей с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закулисьем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учили, как правильно пользоваться куклами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80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 ноября </a:t>
                      </a:r>
                      <a:endParaRPr lang="ru-RU" sz="16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День толерантности»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рамках сотрудничества с ДОУ №5 с группой с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НОДА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«Мы разные , но мы вместе»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Дети в ходе игры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знакомят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ся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 </a:t>
                      </a:r>
                      <a:r>
                        <a:rPr lang="ru-RU" sz="16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пальчико</a:t>
                      </a:r>
                      <a:endParaRPr lang="ru-RU" sz="16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вым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театром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изготовлении персонажей пальчикового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театра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Сотрудники ДОУ№5 – помощь в организации детей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544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88832" cy="1402080"/>
        </p:xfrm>
        <a:graphic>
          <a:graphicData uri="http://schemas.openxmlformats.org/drawingml/2006/table">
            <a:tbl>
              <a:tblPr firstRow="1" firstCol="1" bandRow="1"/>
              <a:tblGrid>
                <a:gridCol w="1328013"/>
                <a:gridCol w="1991388"/>
                <a:gridCol w="1305311"/>
                <a:gridCol w="1432060"/>
                <a:gridCol w="1432060"/>
              </a:tblGrid>
              <a:tr h="10487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 ноября </a:t>
                      </a:r>
                      <a:endParaRPr lang="ru-RU" sz="16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День толерантности»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рамках сотрудничества с ДОУ №5 с группой с НОДА «Мы разные , но мы вместе»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Дети в ходе игры знакомятся с пальчиковым театром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изготовлении персонажей пальчикового театра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18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672499"/>
              </p:ext>
            </p:extLst>
          </p:nvPr>
        </p:nvGraphicFramePr>
        <p:xfrm>
          <a:off x="606387" y="1124744"/>
          <a:ext cx="7931224" cy="5608320"/>
        </p:xfrm>
        <a:graphic>
          <a:graphicData uri="http://schemas.openxmlformats.org/drawingml/2006/table">
            <a:tbl>
              <a:tblPr firstRow="1" firstCol="1" bandRow="1"/>
              <a:tblGrid>
                <a:gridCol w="1400021"/>
                <a:gridCol w="1991388"/>
                <a:gridCol w="1305311"/>
                <a:gridCol w="1432060"/>
                <a:gridCol w="1802444"/>
              </a:tblGrid>
              <a:tr h="1512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нварь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«Беседы о театре» (Вторая встреча)    Русские народные сказки. История теневого театра – младшие и средние группы: сказка «Волк и семеро козлят». Старшие и подготовительные и  группы: сказка «Снегурочка»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Показ детьми теневого театра по произведениям русских народных сказок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изготовлении ширмы для теневого театра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Музыкальный руководитель отвечает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за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музыкальное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сопровождение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сказок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7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Март 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 25 по29 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(неделя театра)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Театральный фестиваль «Золотой ключик». Музыкальная сказка для детей детского сада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«По щучьему велению»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Показ детьми музыкальной сказки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Привлечь родителей к  участию в показе сказки, к изготовлению костюмов и декораций.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Музыкальный руководитель – 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соорганизатор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фестиваля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566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318022"/>
              </p:ext>
            </p:extLst>
          </p:nvPr>
        </p:nvGraphicFramePr>
        <p:xfrm>
          <a:off x="714348" y="1196752"/>
          <a:ext cx="7674075" cy="3084576"/>
        </p:xfrm>
        <a:graphic>
          <a:graphicData uri="http://schemas.openxmlformats.org/drawingml/2006/table">
            <a:tbl>
              <a:tblPr firstRow="1" firstCol="1" bandRow="1"/>
              <a:tblGrid>
                <a:gridCol w="7858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146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573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0412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12167"/>
              </a:tblGrid>
              <a:tr h="24517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прель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«Беседы о театре». Встреча третья.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Театр на </a:t>
                      </a:r>
                      <a:r>
                        <a:rPr lang="ru-RU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фланелеграфе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настольный театр – старшие и подготовительные группы. Пальчиковый театр, театр кукол </a:t>
                      </a:r>
                      <a:r>
                        <a:rPr lang="ru-RU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би-ба-бо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показ сказки – младшие и средние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группы.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Дети показывают, как работать с персонажами, показывают отрывки из знакомых сказок, стихов, </a:t>
                      </a:r>
                      <a:r>
                        <a:rPr lang="ru-RU" sz="16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потешек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приобретении и изготовлении персонажей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Музыкальный руководитель отвечает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за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музыкальное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сопровождение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сказок</a:t>
                      </a:r>
                      <a:endParaRPr lang="ru-RU" sz="16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2870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esktop\depositphotos_11256365-stock-photo-light-gray-background-dizzy-wh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033" y="1052736"/>
            <a:ext cx="832103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осуществления проекта был запланирован ряд мероприятий. Проект предусматривает тесный контакт между детьми, педагогами, родителями и другими специалистами, что облегчает восприятие детьми нового материала.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ходе проведения данных мероприятий планируется повысить у детей интерес к театральной деятельности и драматизациям. Они научатся выразительно исполнять свою роль, согласовывать свои действия с действиями партнёров, а так же  разыгрывать действия с применением разнообразных движений, мимики и различных интонаций.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артисты получат множество положительных  эмоций.</a:t>
            </a:r>
          </a:p>
          <a:p>
            <a:pPr algn="just"/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80988" y="234466"/>
            <a:ext cx="4582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ТЕКСТ К СЛАЙДУ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56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9218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6" y="4205845"/>
            <a:ext cx="4068453" cy="2499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605" y="913348"/>
            <a:ext cx="2808311" cy="2808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913348"/>
            <a:ext cx="2664296" cy="2941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718335" y="155686"/>
            <a:ext cx="2212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4256" y="3682625"/>
            <a:ext cx="61546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«Беседы о театре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» (первая встреча)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4228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esktop\depositphotos_11256365-stock-photo-light-gray-background-dizzy-wh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96404" y="188640"/>
            <a:ext cx="4351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ТЕКСТ К СЛАЙДУ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852470"/>
            <a:ext cx="7929618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более близкого ознакомления детей ДОУ с различными видами театров был запланирован ряд мероприятий под названием «Беседы о театре»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	На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первой встрече ребята узнали, что такое театр, историю театра игрушек. Дети нашей группы показали зрителям малышам отрывок из сказки «Три медведя», используя театр игрушек и сказку«Колобок» (театр масок). </a:t>
            </a:r>
            <a:endParaRPr lang="ru-RU" sz="20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	Для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старших и подготовительных групп был показан отрывок сказки «О царе </a:t>
            </a:r>
            <a:r>
              <a:rPr lang="ru-RU" sz="20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Салтане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». И даже зрители смогли побывать в роли артистов. Для них были приготовлены костюмы для сказки «Репк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а». </a:t>
            </a:r>
            <a:endParaRPr lang="ru-RU" dirty="0" smtClean="0">
              <a:ea typeface="Times New Roman"/>
              <a:cs typeface="Times New Roman"/>
            </a:endParaRPr>
          </a:p>
          <a:p>
            <a:pPr algn="just"/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8107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1522412" y="2881725"/>
          <a:ext cx="6099175" cy="1962912"/>
        </p:xfrm>
        <a:graphic>
          <a:graphicData uri="http://schemas.openxmlformats.org/drawingml/2006/table">
            <a:tbl>
              <a:tblPr firstRow="1" firstCol="1" bandRow="1"/>
              <a:tblGrid>
                <a:gridCol w="13373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053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144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420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3150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ноябрь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Творческая гостиная по произведению Н.Носова «Осень в     цветочном      городе»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Инсценировка сказки «Незнайка в солнечном городе»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изготовлении костюмов для героев сказки.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рамках преемственности с гимназией №1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218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416" y="57053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39952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62" y="2872488"/>
            <a:ext cx="3971637" cy="3081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583" y="2872488"/>
            <a:ext cx="4110931" cy="3081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917803" y="982820"/>
            <a:ext cx="5328591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Творческая гостиная по произведению Н</a:t>
            </a:r>
            <a:r>
              <a:rPr lang="ru-RU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Н. Носова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Осень в     цветочном      городе»</a:t>
            </a:r>
            <a:endParaRPr lang="ru-RU" sz="24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53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esktop\depositphotos_11256365-stock-photo-light-gray-background-dizzy-wh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857232"/>
            <a:ext cx="842968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	Творческая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гостиная по произведениям Н.Носова «Жители  цветочного      города» прошла в рамках преемственности с гимназией №1.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Школьники с восторгом смотрели театральную постановку «Незнайка в солнечном городе», принимали активное участие, а взрослые были приятно удивлены мастерством и артистичностью наших ребят.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Встреча детсадовцев и школьников получилась интересной, веселой и познавательной. Школьники почерпнули много полезной информации от своих младших друзей: вспоминали героев произведения «Незнайки», отгадывали кроссворды, узнали много интересных фактов из биографии Николая Носова.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Ребята дружно собирали урожай и водили осенний хоровод. Такая преемственность между детским садом и школой способствует развитию благоприятных условий для социализации детей. А также формирование у ребят чувства коллективизма и доброжелательного отношения друг к другу.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189216"/>
            <a:ext cx="471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ТЕКСТ К СЛАЙДУ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216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1"/>
            <a:ext cx="925251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1484784"/>
            <a:ext cx="7416824" cy="3065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Тип проекта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– практико - ориентированный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Вид проекта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фронтальный (коллективный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Участники проекта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– для детей, педагогов и родителей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Срок реализации проекта -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о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продолжительности – долгосрочный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октябрь  2018 – май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2019года)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Заявитель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дети.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40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522412" y="2636361"/>
          <a:ext cx="6099175" cy="2453640"/>
        </p:xfrm>
        <a:graphic>
          <a:graphicData uri="http://schemas.openxmlformats.org/drawingml/2006/table">
            <a:tbl>
              <a:tblPr firstRow="1" firstCol="1" bandRow="1"/>
              <a:tblGrid>
                <a:gridCol w="13373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053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144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420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9385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ноябрь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Экскурсия в «Красноярский театр кукол» (за кулисы)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организации экскурсии (транспорт, сопровождение)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45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 ноября «День толерантности»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рамках сотрудничества с ДОУ №5 с группой с НОДА «Мы разные , но мы вместе»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Дети в ходе игры знакомятся с пальчиковым театром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изготовлении персонажей пальчикового театра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218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25" y="-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089" y="4857109"/>
            <a:ext cx="3054087" cy="1870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098" y="2420924"/>
            <a:ext cx="3593576" cy="2436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18" y="2443904"/>
            <a:ext cx="3593575" cy="2413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123727" y="908720"/>
            <a:ext cx="5256583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Экскурсия в </a:t>
            </a: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Красноярский театр кукол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(за кулисы)</a:t>
            </a:r>
            <a:endParaRPr lang="ru-RU" sz="2400" b="1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734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esktop\depositphotos_11256365-stock-photo-light-gray-background-dizzy-wh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92536" y="1182231"/>
            <a:ext cx="72238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Поездка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«Красноярский театр кукол» стала для детей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незабываемой!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Море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эмоций, впечатлений испытали ребята, побывав за кулисами театра. Сотрудники театра показали, как пользоваться тростевыми куклами и куклами марионетками, дали детям возможность поработать с куклами самостоятельно, почувствовать себя артистами.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332656"/>
            <a:ext cx="4351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ТЕКСТ К СЛАЙДУ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804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</p:nvPr>
        </p:nvGraphicFramePr>
        <p:xfrm>
          <a:off x="1522412" y="1777587"/>
          <a:ext cx="6099175" cy="4171188"/>
        </p:xfrm>
        <a:graphic>
          <a:graphicData uri="http://schemas.openxmlformats.org/drawingml/2006/table">
            <a:tbl>
              <a:tblPr firstRow="1" firstCol="1" bandRow="1"/>
              <a:tblGrid>
                <a:gridCol w="13373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053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144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420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645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 ноября «День толерантности»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рамках сотрудничества с ДОУ №5 с группой с НОДА «Мы разные , но мы вместе»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Дети в ходе игры знакомятся с пальчиковым театром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изготовлении персонажей пальчикового театра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45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январь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«Беседы о театре» (Вторая встреча)    Русские народные сказки. История теневого театра – младшие и средние группы: сказка «Волк и семеро козлят». Старшие и подготовительные и  группы: сказка «Снегурочка»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Показ детьми теневого театра по произведениям русских народных сказок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изготовлении ширмы для теневого театра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218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20" y="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59" y="2636912"/>
            <a:ext cx="3616022" cy="2649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502" y="2636911"/>
            <a:ext cx="3679898" cy="2649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639623" y="980728"/>
            <a:ext cx="4205126" cy="12603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«День толерантности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»</a:t>
            </a:r>
          </a:p>
          <a:p>
            <a:pPr algn="ctr">
              <a:lnSpc>
                <a:spcPct val="115000"/>
              </a:lnSpc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«Мы 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разные,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но мы вместе»</a:t>
            </a:r>
            <a:endParaRPr lang="ru-RU" sz="2400" b="1" dirty="0"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606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esktop\depositphotos_11256365-stock-photo-light-gray-background-dizzy-wh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7" y="1214422"/>
            <a:ext cx="78581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протяжении более чем шести лет наша группа тесно сотрудничает с педагогами и детьми группы компенсирующей направленности для детей с нарушением опорно-двигательного аппарата (НОДА)детского сада №5. Наше взаимодействие заключается в организации и проведении совместных мероприятий ребят нашей группы с детьми с НОДА.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рамках сотрудничества с ДОУ №5 с группой с НОДА «Мы разные , но мы вместе» мы посетили деток, рассказали всё о пальчиковом театре, показали, как пользоваться персонажами этого театра. Встреча прошла в тёплой, дружеской обстановке. </a:t>
            </a:r>
          </a:p>
          <a:p>
            <a:pPr algn="just"/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По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многолетней традиции детки получили от нас подарки.</a:t>
            </a:r>
            <a:endParaRPr lang="ru-RU" sz="20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57422" y="285728"/>
            <a:ext cx="4351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ТЕКСТ К СЛАЙДУ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8464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</p:nvPr>
        </p:nvGraphicFramePr>
        <p:xfrm>
          <a:off x="1522412" y="2268315"/>
          <a:ext cx="6099175" cy="31897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73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053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144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420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645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январь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«Беседы о театре» (Вторая встреча)    Русские народные сказки. История теневого театра – младшие и средние группы: сказка «Волк и семеро козлят». Старшие и подготовительные и  группы: сказка «Снегурочка»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Показ детьми теневого театра по произведениям русских народных сказок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Помощь в изготовлении ширмы для теневого театра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218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91680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36"/>
          <a:stretch/>
        </p:blipFill>
        <p:spPr>
          <a:xfrm>
            <a:off x="668801" y="2811578"/>
            <a:ext cx="3399141" cy="2958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9" t="11541" r="21961" b="7864"/>
          <a:stretch/>
        </p:blipFill>
        <p:spPr>
          <a:xfrm>
            <a:off x="4067942" y="2811578"/>
            <a:ext cx="4454013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909376" y="1085835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/>
                <a:ea typeface="Calibri"/>
                <a:cs typeface="Times New Roman"/>
              </a:rPr>
              <a:t>«Беседы о театре» 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(вторая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встреча)    </a:t>
            </a: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История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теневого театра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034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esktop\depositphotos_11256365-stock-photo-light-gray-background-dizzy-wh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04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1027126"/>
            <a:ext cx="7416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Беседы о театре»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(вторая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встреча)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На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этой встрече речь шла о теневом театре . Дети узнали много полезной информации об истории теневого театра, о том, как изготовить персонажи к театру и как ими пользоваться.          Артисты показали для младших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средних групп сказку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«Волк и семеро козлят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». А старшие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и подготовительные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группы посмотрели сказку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«Снегурочка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».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334397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ТЕКСТ К СЛАЙДУ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4401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522412" y="2513679"/>
          <a:ext cx="6099175" cy="2699004"/>
        </p:xfrm>
        <a:graphic>
          <a:graphicData uri="http://schemas.openxmlformats.org/drawingml/2006/table">
            <a:tbl>
              <a:tblPr firstRow="1" firstCol="1" bandRow="1"/>
              <a:tblGrid>
                <a:gridCol w="13373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053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144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420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«Беседы о театре». Встреча третья.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Театр на фланелеграфе, настольный театр – старшие и подготовительные группы. Пальчиковый театр, театр кукол би-ба-бо, показ сказки – младшие и средние группы..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Дети показывают, как работать с персонажами, показывают отрывки из знакомых сказок, стихов, потешек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приобретении и изготовлении персонажей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218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97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830" y="2478212"/>
            <a:ext cx="3600399" cy="2990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25" y="2478212"/>
            <a:ext cx="3870175" cy="2979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388940" y="1052736"/>
            <a:ext cx="2707151" cy="9149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«Беседы о театре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(встреча третья)</a:t>
            </a:r>
            <a:endParaRPr lang="ru-RU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6292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esktop\depositphotos_11256365-stock-photo-light-gray-background-dizzy-wh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260648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ТЕКСТ К СЛАЙДУ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075381"/>
            <a:ext cx="83582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Третья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встреча стала завершающей в цикле «Беседы о театре».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	Был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проведён мастер – класс по работе с персонажами настольного,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пальчикого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театра и театра кукол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ба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Поучаствовав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наших беседах, воспитанники ДОУ больше узнали о видах театра, научились пользоваться их персонажами.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радует детей, развлекает и развивает их. Именно поэтому театрализованную деятельность так любят дети, а педагоги широко используют её в решении многих задач, связанных с образованием, воспитанием и развитием ребёнка.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4401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522412" y="1654905"/>
          <a:ext cx="6099175" cy="4416552"/>
        </p:xfrm>
        <a:graphic>
          <a:graphicData uri="http://schemas.openxmlformats.org/drawingml/2006/table">
            <a:tbl>
              <a:tblPr firstRow="1" firstCol="1" bandRow="1"/>
              <a:tblGrid>
                <a:gridCol w="13373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053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144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420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Март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 25 по29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(неделя театра)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Театральный фестиваль «Золотой ключик». Музыкальная сказка для детей детского сада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«По щучьему велению»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Показ детьми музыкальной сказки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Привлечь родителей к  участию в показе сказки, к изготовлению костюмов и декораций.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«Беседы о театре». Встреча третья.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Театр на фланелеграфе, настольный театр – старшие и подготовительные группы. Пальчиковый театр, театр кукол би-ба-бо, показ сказки – младшие и средние группы..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Дети показывают, как работать с персонажами, показывают отрывки из знакомых сказок, стихов, потешек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приобретении и изготовлении персонажей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218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09"/>
          <a:stretch/>
        </p:blipFill>
        <p:spPr>
          <a:xfrm>
            <a:off x="4571999" y="2852936"/>
            <a:ext cx="426622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85"/>
          <a:stretch/>
        </p:blipFill>
        <p:spPr>
          <a:xfrm>
            <a:off x="339213" y="2829976"/>
            <a:ext cx="423278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01030" y="932537"/>
            <a:ext cx="676355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Театральный фестиваль «Золотой ключик». Музыкальная сказка для детей детского сада</a:t>
            </a:r>
            <a:endParaRPr lang="ru-RU" sz="2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«По щучьему велению»</a:t>
            </a:r>
            <a:endParaRPr lang="ru-RU" sz="2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22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esktop\depositphotos_11256365-stock-photo-light-gray-background-dizzy-wh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4298" y="1124744"/>
            <a:ext cx="778674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Продуктом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нашего проекта стала музыкальная сказка «По щучьему велению», которую мы показали ребятам ДОУ в рамках театрального фестиваля «Золотой ключик».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Прекрасный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вокал, выразительно исполненные роли, разыгрывание действий с применением разнообразных движений, мимики и различных интонаций. Всё это дети показали на сцене, чувствуя себя настоящими артистами. Дети - артисты получили множество положительных эмоций от волнения и восторга. И получив результат, услышав похвалу, аплодисменты, к ним пришло чувство удовлетворения,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гордости и желания снова выходить на сцену 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96404" y="260648"/>
            <a:ext cx="4351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ТЕКСТ К СЛАЙДУ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686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depositphotos_11256365-stock-photo-light-gray-background-dizzy-wh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1040542"/>
            <a:ext cx="830973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Предлагаем вашему вниманию долгосрочный  игровой проект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«Волшебный мир театра», в ходе которого дети смогут проявлять самостоятельную творческую активность, будут владеть исполнительским творчеством соответственно возрасту, будут осуществлять удачный выбор для импровизации и самовыражения.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332656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ТЕКСТ К СЛАЙДУ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1571612"/>
            <a:ext cx="5544616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хорошо, что есть театр!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был и будет с нами вечно.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Всегда готовый утверждать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что на свете человечно.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Здесь все прекрасно - жесты, маски,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Костюмы, музыка, игра.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Здесь оживают наши сказки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с ними светлый мир добра.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27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"/>
            <a:ext cx="925251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9" y="1382286"/>
            <a:ext cx="76328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 </a:t>
            </a:r>
            <a:endParaRPr lang="ru-RU" sz="20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педагогов, детей и родителей к театру и театрализованной деятельности.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 проблемы: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 пробудит интерес  у родителей и детей к театру и театрализованной деятельности; позволит сделать жизнь наших воспитанников интересной и содержательной, наполненной яркими впечатлениями, интересными делами, радостью творчества.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 проекта:</a:t>
            </a:r>
            <a:endParaRPr lang="ru-RU" sz="20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к театральному искусству, к театрализованной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36666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1"/>
            <a:ext cx="925251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1" y="884713"/>
            <a:ext cx="7848872" cy="5360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Задачи:</a:t>
            </a:r>
            <a:endParaRPr lang="ru-RU" sz="2400" i="1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1.Познакомить детей с видами театра, правилами поведения в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театре.</a:t>
            </a:r>
          </a:p>
          <a:p>
            <a:pPr algn="just">
              <a:spcAft>
                <a:spcPts val="10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2.Создавать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условия для организации совместной театральной деятельности детей и взрослых, направленные на сближение детей, родителей и педагогов ДОУ.</a:t>
            </a:r>
          </a:p>
          <a:p>
            <a:pPr algn="just"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3.Прививать детям первичные навыки в области театрального искусства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использование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мимики, жестов, голоса).</a:t>
            </a:r>
          </a:p>
          <a:p>
            <a:pPr algn="just"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4.Способствовать формированию эстетического вкуса.</a:t>
            </a:r>
          </a:p>
          <a:p>
            <a:pPr algn="just"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5.Обеспечить взаимосвязь с другими видами деятельности: изобразительной, музыкальной, художественной литературой, конструированием.</a:t>
            </a:r>
          </a:p>
          <a:p>
            <a:pPr algn="just"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6.Воспитывать положительное отношение к миру театра.</a:t>
            </a:r>
          </a:p>
          <a:p>
            <a:pPr algn="just"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7. Создать условия для развития творческой активности детей в театральной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30324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depositphotos_11256365-stock-photo-light-gray-background-dizzy-wh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95190" y="888069"/>
            <a:ext cx="7953273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Театрализованная деятельность позволяет решать многие педагогические задачи, в особенности речевого, интеллектуального и художественно - эстетического развития и восприятия детей; она является неисчерпаемым источником развития эмоций и чувств, средством приобщения ребёнка к общечеловеческим ценностям, выполняет психотерапевтическую функцию. 	Несомненно, театрализация помогает избавиться от страхов, решить проблемы духовно-нравственного воспитания.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Очень важно само желание ребёнка участвовать в игре-инсценировке, его эмоциональное состояние. Стремление детей показать, что испытывает герой, помогает им осваивать азбуку взаимоотношений. Сопереживание героям инсценировок развивает чувства ребёнка, представления о плохих и хороших человеческих качествах.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3108" y="260648"/>
            <a:ext cx="4805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ТЕКСТ К СЛАЙДУ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342691"/>
              </p:ext>
            </p:extLst>
          </p:nvPr>
        </p:nvGraphicFramePr>
        <p:xfrm>
          <a:off x="457200" y="1600200"/>
          <a:ext cx="822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050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392" y="1"/>
            <a:ext cx="925251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108422"/>
              </p:ext>
            </p:extLst>
          </p:nvPr>
        </p:nvGraphicFramePr>
        <p:xfrm>
          <a:off x="799455" y="1052736"/>
          <a:ext cx="7416824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23500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162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5047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74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42770" algn="ctr"/>
                        </a:tabLst>
                      </a:pPr>
                      <a:r>
                        <a:rPr lang="ru-RU" sz="1400" b="1" i="1" u="sng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Познавательное развитие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познавательно-исследовательская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деятельность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формы: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ОД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ФЦКМ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«Знакомство с театрами </a:t>
                      </a:r>
                      <a:endParaRPr lang="ru-RU" sz="14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г. Красноярска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ОД  ФЦКМ «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Театральные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профессии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u="sng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Речевое развитие</a:t>
                      </a:r>
                      <a:r>
                        <a:rPr lang="ru-RU" sz="14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4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коммуникативная  деятельность.</a:t>
                      </a:r>
                      <a:b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формы: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Заучивание стихов, песен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4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потешек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Заучивание  ролей  к  театральным  постановкам.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u="sng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Физическое  развитие</a:t>
                      </a:r>
                      <a:r>
                        <a:rPr lang="ru-RU" sz="14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4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двигательная деятельность.</a:t>
                      </a:r>
                      <a:b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формы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Пантомимы, этюды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Экскурсии  в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театры</a:t>
                      </a:r>
                    </a:p>
                    <a:p>
                      <a:pPr marL="0" lvl="0" indent="0" algn="ctr"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Красноярска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51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u="sng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Социально-коммуникативное развитие</a:t>
                      </a:r>
                      <a:r>
                        <a:rPr lang="ru-RU" sz="14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4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игровая деятельность, </a:t>
                      </a:r>
                      <a:b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формы: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Д/и «Узнай театр по иллюстрации»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С/р  игры  «Мы идем в театр», «Я –режиссер (актер, костюмер и т.д.»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u="sng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Художественно-эстетическое  развитие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продуктивная деятельность.</a:t>
                      </a:r>
                      <a:b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формы: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Изготовление настольного театра по сказке «Теремок» в подарок малышам.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Показ сказки «Заяц-симулянт» (театр игрушки)для детей других групп  д/с_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Рисование «Каким ты видишь героев сказки…», «Нарисуй эмоции»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Лепка «Герои сказки»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u="sng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Взаимодействие      с семьей и соц. партнерами</a:t>
                      </a:r>
                      <a:r>
                        <a:rPr lang="ru-RU" sz="14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4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формы: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Фотовыставка «Театр - дома.»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Помощь в изготовлении атрибутов и декораций к постановкам.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Посильное участие в театрализованных представлениях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39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depositphotos_11256365-stock-photo-light-gray-background-dizzy-wh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052736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Для осуществления нашего проекта был запланирован ряд мероприятий. Подразумевалась совместная деятельность детей, родителей, педагогов, муз. руководителя и других специалистов.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96404" y="260648"/>
            <a:ext cx="4351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ТЕКСТ К СЛАЙДУ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2685802"/>
          <a:ext cx="8229600" cy="2354759"/>
        </p:xfrm>
        <a:graphic>
          <a:graphicData uri="http://schemas.openxmlformats.org/drawingml/2006/table">
            <a:tbl>
              <a:tblPr firstRow="1" firstCol="1" bandRow="1"/>
              <a:tblGrid>
                <a:gridCol w="4114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150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какие результаты вы рассчитываете?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Что будет являться продуктом вашего проекта?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212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Дети познакомятся с различными видами театров.  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У  детей  будут  сформированы  театрализованные  способности, развиты  эмоциональная  речь  и  сила  голоса.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Родители  будут  с  удовольствием  принимать  участие  в  жизни  группы и  детского  сада.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Музыкальная сказка для детей детского сада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218" name="Picture 2" descr="C:\Users\Admin\Desktop\Фон-для-сайта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7200" y="2622262"/>
            <a:ext cx="2295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890523"/>
              </p:ext>
            </p:extLst>
          </p:nvPr>
        </p:nvGraphicFramePr>
        <p:xfrm>
          <a:off x="827584" y="1714489"/>
          <a:ext cx="7302049" cy="4837176"/>
        </p:xfrm>
        <a:graphic>
          <a:graphicData uri="http://schemas.openxmlformats.org/drawingml/2006/table">
            <a:tbl>
              <a:tblPr firstRow="1" firstCol="1" bandRow="1"/>
              <a:tblGrid>
                <a:gridCol w="36842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177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77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какие результаты вы </a:t>
                      </a: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рассчитываете?</a:t>
                      </a:r>
                      <a:endParaRPr lang="ru-RU" sz="2000" b="1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Что будет являться продуктом вашего проекта?</a:t>
                      </a:r>
                      <a:endParaRPr lang="ru-RU" sz="2000" b="1" i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090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Дети познакомятся с различными видами театров.  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У  детей  будут  сформированы  театрализованные  способности, развиты  эмоциональная  речь  и  сила  голоса.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Родители  будут  с  удовольствием  принимать  участие  в  жизни  группы и  детского  сада.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Музыкальная сказка для детей детского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сада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«По щучьему велению»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ctr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57200" y="273957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66628" y="1071546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</a:t>
            </a: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96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1229</Words>
  <Application>Microsoft Office PowerPoint</Application>
  <PresentationFormat>Экран (4:3)</PresentationFormat>
  <Paragraphs>300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dou3</cp:lastModifiedBy>
  <cp:revision>73</cp:revision>
  <dcterms:created xsi:type="dcterms:W3CDTF">2019-06-29T05:42:25Z</dcterms:created>
  <dcterms:modified xsi:type="dcterms:W3CDTF">2021-12-13T06:24:20Z</dcterms:modified>
</cp:coreProperties>
</file>