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9" r:id="rId3"/>
    <p:sldId id="263" r:id="rId4"/>
    <p:sldId id="264" r:id="rId5"/>
    <p:sldId id="259" r:id="rId6"/>
    <p:sldId id="265" r:id="rId7"/>
    <p:sldId id="300" r:id="rId8"/>
    <p:sldId id="290" r:id="rId9"/>
    <p:sldId id="260" r:id="rId10"/>
    <p:sldId id="269" r:id="rId11"/>
    <p:sldId id="262" r:id="rId12"/>
    <p:sldId id="267" r:id="rId13"/>
    <p:sldId id="291" r:id="rId14"/>
    <p:sldId id="266" r:id="rId15"/>
    <p:sldId id="268" r:id="rId16"/>
    <p:sldId id="270" r:id="rId17"/>
    <p:sldId id="298" r:id="rId18"/>
    <p:sldId id="29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5B5"/>
    <a:srgbClr val="996600"/>
    <a:srgbClr val="005EAC"/>
    <a:srgbClr val="0066CC"/>
    <a:srgbClr val="0033CC"/>
    <a:srgbClr val="003399"/>
    <a:srgbClr val="0000FF"/>
    <a:srgbClr val="00CCFF"/>
    <a:srgbClr val="9966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>
      <p:cViewPr varScale="1">
        <p:scale>
          <a:sx n="107" d="100"/>
          <a:sy n="107" d="100"/>
        </p:scale>
        <p:origin x="-774" y="-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640616" y="6597352"/>
            <a:ext cx="468536" cy="25853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992544" y="6538913"/>
            <a:ext cx="1188946" cy="33265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4000" y="2348880"/>
            <a:ext cx="87840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96600" y="6597352"/>
            <a:ext cx="612552" cy="258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.</a:t>
            </a:r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60496" y="659735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996600"/>
                </a:solidFill>
              </a:rPr>
              <a:t>Крылова Г.Н</a:t>
            </a:r>
            <a:endParaRPr lang="ru-RU" sz="1200" dirty="0">
              <a:solidFill>
                <a:srgbClr val="9966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4400" b="1" kern="1200">
          <a:solidFill>
            <a:schemeClr val="tx1"/>
          </a:solidFill>
          <a:latin typeface="Classica One" panose="03000607020000020002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krf.ru/analog/prezidentskiye-vybory-2024/k-svedeniyu-smi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udogestvo.ru/upload/iblock/9c3/9c38bac4ac0013cd572377147abb2cb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4797152"/>
            <a:ext cx="8352928" cy="1872208"/>
          </a:xfrm>
          <a:prstGeom prst="rect">
            <a:avLst/>
          </a:prstGeom>
          <a:noFill/>
          <a:ln w="152400">
            <a:noFill/>
          </a:ln>
          <a:scene3d>
            <a:camera prst="orthographicFront"/>
            <a:lightRig rig="threePt" dir="t"/>
          </a:scene3d>
          <a:sp3d>
            <a:bevelT w="1778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214686"/>
            <a:ext cx="12192000" cy="364331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07768" y="3857628"/>
            <a:ext cx="4176464" cy="26432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ru-RU" sz="6000" b="1" dirty="0">
              <a:ln w="3175">
                <a:solidFill>
                  <a:srgbClr val="4D1C1B"/>
                </a:solidFill>
              </a:ln>
              <a:solidFill>
                <a:srgbClr val="4D1C1B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Classica Two" panose="03000607020000020002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8876" y="4429132"/>
            <a:ext cx="59531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Вокуева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Галина Юрьевна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библиотекарь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НАО «ОШ п.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Каратайка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криншот 20.02.24_19.28.29 - коп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84" y="3714752"/>
            <a:ext cx="5305425" cy="2647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</a:rPr>
              <a:t>История  4</a:t>
            </a:r>
          </a:p>
        </p:txBody>
      </p:sp>
      <p:pic>
        <p:nvPicPr>
          <p:cNvPr id="6" name="Содержимое 5" descr="vybory_09012024_1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91744" y="188639"/>
            <a:ext cx="8208912" cy="6468427"/>
          </a:xfrm>
        </p:spPr>
      </p:pic>
      <p:pic>
        <p:nvPicPr>
          <p:cNvPr id="8" name="Рисунок 7" descr="File 00014 - копия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260648"/>
            <a:ext cx="3205511" cy="639641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4"/>
            <a:ext cx="8784000" cy="900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File 00045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137" t="1209" r="725" b="337"/>
          <a:stretch/>
        </p:blipFill>
        <p:spPr>
          <a:xfrm>
            <a:off x="191344" y="188640"/>
            <a:ext cx="2808312" cy="6480720"/>
          </a:xfrm>
        </p:spPr>
      </p:pic>
      <p:pic>
        <p:nvPicPr>
          <p:cNvPr id="8" name="Содержимое 6" descr="vybory_09012024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5" y="188640"/>
            <a:ext cx="8640961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>
            <a:normAutofit/>
          </a:bodyPr>
          <a:lstStyle/>
          <a:p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Содержимое 6" descr="nov07.02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3712" y="260648"/>
            <a:ext cx="4536503" cy="6366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-315416"/>
            <a:ext cx="8784000" cy="115212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ile 00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504" y="260648"/>
            <a:ext cx="8856984" cy="6310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347074786505677.jpeg"/>
          <p:cNvPicPr>
            <a:picLocks noGrp="1" noChangeAspect="1"/>
          </p:cNvPicPr>
          <p:nvPr>
            <p:ph idx="1"/>
          </p:nvPr>
        </p:nvPicPr>
        <p:blipFill>
          <a:blip r:embed="rId2"/>
          <a:srcRect l="29567" r="29568"/>
          <a:stretch>
            <a:fillRect/>
          </a:stretch>
        </p:blipFill>
        <p:spPr>
          <a:xfrm>
            <a:off x="3503712" y="188640"/>
            <a:ext cx="4320480" cy="6531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9" name="Содержимое 8" descr="scale_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9496" y="188640"/>
            <a:ext cx="9080586" cy="6469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6" name="Содержимое 5" descr="Скриншот 20.02.24_19.29.5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783632" y="260649"/>
            <a:ext cx="6408712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000" y="3717032"/>
            <a:ext cx="8784000" cy="2088232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24745"/>
            <a:ext cx="8928992" cy="30186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  <a:t>Спасибо</a:t>
            </a:r>
            <a:b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</a:br>
            <a: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  <a:t>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4605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1556792"/>
            <a:ext cx="10657184" cy="38160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75520" y="2204864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шаблона 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Крылова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Галина Николаевна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физики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ОГКОУ «Ивановская школа-интернат №2» г.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Иваново</a:t>
            </a:r>
          </a:p>
          <a:p>
            <a:endParaRPr lang="ru-RU" dirty="0"/>
          </a:p>
          <a:p>
            <a:r>
              <a:rPr lang="en-US" dirty="0">
                <a:hlinkClick r:id="rId3"/>
              </a:rPr>
              <a:t>http://www.cikrf.ru/analog/prezidentskiye-vybory-2024/k-svedeniyu-smi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информационные материалы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hudogestvo.ru/upload/iblock/9c3/9c38bac4ac0013cd572377147abb2cba.jpg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фон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/>
          <a:lstStyle/>
          <a:p>
            <a:r>
              <a:rPr lang="ru-RU" dirty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</a:rPr>
              <a:t>Литература  </a:t>
            </a:r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</a:rPr>
              <a:t>1</a:t>
            </a:r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Содержимое 8" descr="1.jpg"/>
          <p:cNvPicPr>
            <a:picLocks noGrp="1" noChangeAspect="1"/>
          </p:cNvPicPr>
          <p:nvPr>
            <p:ph idx="1"/>
          </p:nvPr>
        </p:nvPicPr>
        <p:blipFill>
          <a:blip r:embed="rId2"/>
          <a:srcRect r="3125" b="2044"/>
          <a:stretch>
            <a:fillRect/>
          </a:stretch>
        </p:blipFill>
        <p:spPr>
          <a:xfrm>
            <a:off x="3667108" y="214290"/>
            <a:ext cx="4429156" cy="6334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1124745"/>
            <a:ext cx="9215805" cy="900000"/>
          </a:xfrm>
        </p:spPr>
        <p:txBody>
          <a:bodyPr>
            <a:normAutofit/>
          </a:bodyPr>
          <a:lstStyle/>
          <a:p>
            <a:r>
              <a:rPr lang="ru-RU" dirty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</a:rPr>
              <a:t>Литература  2</a:t>
            </a:r>
          </a:p>
        </p:txBody>
      </p:sp>
      <p:pic>
        <p:nvPicPr>
          <p:cNvPr id="6" name="Содержимое 5" descr="Скриншот 20.02.24_19.29.20.jpg"/>
          <p:cNvPicPr>
            <a:picLocks noGrp="1" noChangeAspect="1"/>
          </p:cNvPicPr>
          <p:nvPr>
            <p:ph idx="1"/>
          </p:nvPr>
        </p:nvPicPr>
        <p:blipFill>
          <a:blip r:embed="rId2"/>
          <a:srcRect b="4036"/>
          <a:stretch>
            <a:fillRect/>
          </a:stretch>
        </p:blipFill>
        <p:spPr>
          <a:xfrm>
            <a:off x="3595670" y="214290"/>
            <a:ext cx="4660650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>
            <a:normAutofit/>
          </a:bodyPr>
          <a:lstStyle/>
          <a:p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559496" y="188640"/>
            <a:ext cx="9073008" cy="6464517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e7f5e457d121252eaebb0e38bb733cd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720" y="188640"/>
            <a:ext cx="4552153" cy="64327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>
            <a:normAutofit/>
          </a:bodyPr>
          <a:lstStyle/>
          <a:p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9496" y="188640"/>
            <a:ext cx="9080588" cy="6469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4"/>
            <a:ext cx="8784000" cy="3888431"/>
          </a:xfrm>
        </p:spPr>
        <p:txBody>
          <a:bodyPr/>
          <a:lstStyle/>
          <a:p>
            <a:r>
              <a:rPr lang="ru-RU" dirty="0" err="1" smtClean="0"/>
              <a:t>фо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88" y="1556792"/>
            <a:ext cx="12397716" cy="410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31504" y="2996952"/>
            <a:ext cx="9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голосования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2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</p:spPr>
        <p:txBody>
          <a:bodyPr>
            <a:normAutofit/>
          </a:bodyPr>
          <a:lstStyle/>
          <a:p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7" name="Содержимое 6" descr="photo_2024-02-19_23-48-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416" y="188640"/>
            <a:ext cx="10513168" cy="64311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421" y="1124744"/>
            <a:ext cx="8803579" cy="886936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</a:endParaRPr>
          </a:p>
        </p:txBody>
      </p:sp>
      <p:pic>
        <p:nvPicPr>
          <p:cNvPr id="9" name="Содержимое 8" descr="File 00014 - копия - копия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520" y="199729"/>
            <a:ext cx="3168352" cy="6454597"/>
          </a:xfrm>
        </p:spPr>
      </p:pic>
      <p:pic>
        <p:nvPicPr>
          <p:cNvPr id="10" name="Рисунок 9" descr="File 00014 - коп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178033"/>
            <a:ext cx="3240360" cy="6476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52</Words>
  <Application>Microsoft Office PowerPoint</Application>
  <PresentationFormat>Произвольный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Литература  1</vt:lpstr>
      <vt:lpstr>Литература  2</vt:lpstr>
      <vt:lpstr>Презентация PowerPoint</vt:lpstr>
      <vt:lpstr>Презентация PowerPoint</vt:lpstr>
      <vt:lpstr>Презентация PowerPoint</vt:lpstr>
      <vt:lpstr>фо</vt:lpstr>
      <vt:lpstr>Презентация PowerPoint</vt:lpstr>
      <vt:lpstr>Презентация PowerPoint</vt:lpstr>
      <vt:lpstr>История  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Крестики – нолики</dc:title>
  <dc:creator>Физика</dc:creator>
  <cp:lastModifiedBy>Я</cp:lastModifiedBy>
  <cp:revision>142</cp:revision>
  <dcterms:created xsi:type="dcterms:W3CDTF">2014-02-11T06:25:28Z</dcterms:created>
  <dcterms:modified xsi:type="dcterms:W3CDTF">2024-02-24T16:19:40Z</dcterms:modified>
</cp:coreProperties>
</file>