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851648" cy="18288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effectLst/>
                <a:latin typeface="PT Astra Serif"/>
                <a:ea typeface="Calibri"/>
                <a:cs typeface="Times New Roman"/>
              </a:rPr>
              <a:t/>
            </a:r>
            <a:br>
              <a:rPr lang="ru-RU" sz="6000" dirty="0" smtClean="0">
                <a:effectLst/>
                <a:latin typeface="PT Astra Serif"/>
                <a:ea typeface="Calibri"/>
                <a:cs typeface="Times New Roman"/>
              </a:rPr>
            </a:br>
            <a:r>
              <a:rPr lang="ru-RU" sz="6000" dirty="0">
                <a:effectLst/>
                <a:latin typeface="PT Astra Serif"/>
                <a:ea typeface="Calibri"/>
                <a:cs typeface="Times New Roman"/>
              </a:rPr>
              <a:t/>
            </a:r>
            <a:br>
              <a:rPr lang="ru-RU" sz="6000" dirty="0">
                <a:effectLst/>
                <a:latin typeface="PT Astra Serif"/>
                <a:ea typeface="Calibri"/>
                <a:cs typeface="Times New Roman"/>
              </a:rPr>
            </a:br>
            <a:r>
              <a:rPr lang="ru-RU" sz="6000" dirty="0" smtClean="0">
                <a:effectLst/>
                <a:latin typeface="PT Astra Serif"/>
                <a:ea typeface="Calibri"/>
                <a:cs typeface="Times New Roman"/>
              </a:rPr>
              <a:t>«Храмы моей малой родины»</a:t>
            </a:r>
            <a:r>
              <a:rPr lang="ru-RU" sz="4800" dirty="0" smtClean="0">
                <a:effectLst/>
                <a:ea typeface="Calibri"/>
                <a:cs typeface="Times New Roman"/>
              </a:rPr>
              <a:t/>
            </a:r>
            <a:br>
              <a:rPr lang="ru-RU" sz="4800" dirty="0" smtClean="0">
                <a:effectLst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293096"/>
            <a:ext cx="3528392" cy="1080120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18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Учитель начальных классов </a:t>
            </a:r>
          </a:p>
          <a:p>
            <a:r>
              <a:rPr lang="ru-RU" sz="18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Семенова Оксана Анатольевна</a:t>
            </a:r>
          </a:p>
        </p:txBody>
      </p:sp>
    </p:spTree>
    <p:extLst>
      <p:ext uri="{BB962C8B-B14F-4D97-AF65-F5344CB8AC3E}">
        <p14:creationId xmlns:p14="http://schemas.microsoft.com/office/powerpoint/2010/main" val="138180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04856" cy="1296144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Храм Покрова Пресвятой Богородицы в поселке Ржакса деревянный, построен в 1903 году, в советское время был переоборудован под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клуб, вновь </a:t>
            </a:r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открыт в 1990 году.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Оксана\Desktop\конкурс\1\ржакса\300px-Храм_Покрова_Пресвятой_Богородицы_(Ржакса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923" y="4513161"/>
            <a:ext cx="2847429" cy="201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ксана\Desktop\конкурс\1\ржакса\260px-Храм_Покрова_Пресвятой_Богородицы_(Ржакса)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421" y="2204864"/>
            <a:ext cx="3047407" cy="2027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ксана\Desktop\конкурс\1\ржакса\260px-Храм_Покрова_Пресвятой_Богородицы_(Ржакса)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13161"/>
            <a:ext cx="3024335" cy="201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Оксана\Desktop\конкурс\1\ржакса\260px-Храм_Покрова_Пресвятой_Богородицы_(Ржакса)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802" y="2204864"/>
            <a:ext cx="2961564" cy="202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03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80920" cy="1512168"/>
          </a:xfrm>
        </p:spPr>
        <p:txBody>
          <a:bodyPr/>
          <a:lstStyle/>
          <a:p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Храм Николая Чудотворца в селе Большая Ржакса построен в 1899-1911 годах в стиле эклектики: четырёхстопная трехапсидная однокупольная постройка с колокольней, украшена богатым декором.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Оксана\Desktop\конкурс\1\б.ржакса\260px-Храм_Николая_Чудотворца_(Большая_Ржакса)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710349"/>
            <a:ext cx="2432235" cy="180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ксана\Desktop\конкурс\1\б.ржакса\260px-Храм_Николая_Чудотворца_(Большая_Ржакса)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692303"/>
            <a:ext cx="2809405" cy="182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ксана\Desktop\конкурс\1\б.ржакса\260px-Храм_Николая_Чудотворца_(Большая_Ржакса)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628590"/>
            <a:ext cx="2811795" cy="194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Оксана\Desktop\конкурс\1\б.ржакса\172px-Храм_Николая_Чудотворца_(Большая_Ржакса)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432" y="3044829"/>
            <a:ext cx="1950648" cy="293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Оксана\Desktop\конкурс\1\б.ржакса\300px-Храм_Николая_Чудотворца_(Большая_Ржакса)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4628591"/>
            <a:ext cx="2432236" cy="194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33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7776864" cy="1296144"/>
          </a:xfrm>
        </p:spPr>
        <p:txBody>
          <a:bodyPr/>
          <a:lstStyle/>
          <a:p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Храм иконы Божией Матери "Казанская" в селе Каменка возведен в 2000-2008 годах взамен разрушенного в советские годы старинного храма 1861 года постройки.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Оксана\Desktop\конкурс\1\каменка\260px-Храм_иконы_Божией_Матери_Казанская_(Каменка)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20412"/>
            <a:ext cx="2726254" cy="204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Оксана\Desktop\конкурс\1\каменка\300px-Храм_иконы_Божией_Матери_Казанская_(Каменка)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20412"/>
            <a:ext cx="2853059" cy="204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Оксана\Desktop\конкурс\1\каменка\260px-Храм_иконы_Божией_Матери_Казанская_(Каменка)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693" y="4509120"/>
            <a:ext cx="2736304" cy="194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Оксана\Desktop\конкурс\1\каменка\260px-Храм_иконы_Божией_Матери_Казанская_(Каменка)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38674"/>
            <a:ext cx="2842220" cy="1928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10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776864" cy="1944216"/>
          </a:xfrm>
        </p:spPr>
        <p:txBody>
          <a:bodyPr/>
          <a:lstStyle/>
          <a:p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Храм святителей Московских и всея Руси в селе </a:t>
            </a:r>
            <a:r>
              <a:rPr lang="ru-RU" sz="2400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Золотовка</a:t>
            </a:r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построен в 2007-2013 годах по проекту архитектора Сушкова Ю.И. на месте разрушенного храма. Новый однокупольный кирпичный храм с колокольней был освящён 9 ноября 2013 года.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Оксана\Desktop\конкурс\1\золотовка\260px-Храм_святителей_Московских_и_всея_Руси_(Золотовка)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6992"/>
            <a:ext cx="2586626" cy="228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Оксана\Desktop\конкурс\1\золотовка\173px-Храм_святителей_Московских_и_всея_Руси_(Золотовка)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356992"/>
            <a:ext cx="1519858" cy="228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Оксана\Desktop\конкурс\1\золотовка\260px-Храм_святителей_Московских_и_всея_Руси_(Золотовка)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053" y="3356992"/>
            <a:ext cx="2976371" cy="228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21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064896" cy="3444680"/>
          </a:xfrm>
        </p:spPr>
        <p:txBody>
          <a:bodyPr/>
          <a:lstStyle/>
          <a:p>
            <a:r>
              <a:rPr lang="ru-RU" sz="20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Недавно в свет вышла книга об истории храмов </a:t>
            </a:r>
            <a:r>
              <a:rPr lang="ru-RU" sz="2000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Ржаксинского</a:t>
            </a:r>
            <a:r>
              <a:rPr lang="ru-RU" sz="20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района её </a:t>
            </a:r>
            <a:r>
              <a:rPr lang="ru-RU" sz="2000" dirty="0">
                <a:solidFill>
                  <a:schemeClr val="accent3">
                    <a:lumMod val="40000"/>
                    <a:lumOff val="60000"/>
                  </a:schemeClr>
                </a:solidFill>
                <a:effectLst/>
              </a:rPr>
              <a:t>автор-составитель</a:t>
            </a:r>
            <a:r>
              <a:rPr lang="ru-RU" sz="20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Раиса Цыганкова.</a:t>
            </a:r>
            <a:br>
              <a:rPr lang="ru-RU" sz="2000" dirty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20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Презентация книги «Сохрани нас под кровом Твоим» состоялась в администрации района в рождественские праздники.</a:t>
            </a:r>
            <a:br>
              <a:rPr lang="ru-RU" sz="2000" dirty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20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Книга «Сохрани нас под кровом Твоим» посвящена истории храмов </a:t>
            </a:r>
            <a:r>
              <a:rPr lang="ru-RU" sz="2000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Ржаксинского</a:t>
            </a:r>
            <a:r>
              <a:rPr lang="ru-RU" sz="20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района в его  современных административно-территориальных границах. В ней рассказывается о строительстве, освящении церквей в ХIХ-ХХ веках, трагических страницах их истории после Октябрьского переворота в ХХ веке и возрождении православных святынь в конце ХХ– начале ХХI века.</a:t>
            </a:r>
            <a:br>
              <a:rPr lang="ru-RU" sz="2000" dirty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ru-RU" sz="20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ышла в свет книга об истории храмов Ржаксинского района 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53400"/>
            <a:ext cx="3096344" cy="2176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Епископ Уваровский и Кирсановский Игнатий пожелал всем Божьего Благословен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53401"/>
            <a:ext cx="3168352" cy="21764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212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</TotalTime>
  <Words>138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  «Храмы моей малой родины» </vt:lpstr>
      <vt:lpstr>Храм Покрова Пресвятой Богородицы в поселке Ржакса деревянный, построен в 1903 году, в советское время был переоборудован под клуб, вновь открыт в 1990 году.</vt:lpstr>
      <vt:lpstr>Храм Николая Чудотворца в селе Большая Ржакса построен в 1899-1911 годах в стиле эклектики: четырёхстопная трехапсидная однокупольная постройка с колокольней, украшена богатым декором.</vt:lpstr>
      <vt:lpstr>Храм иконы Божией Матери "Казанская" в селе Каменка возведен в 2000-2008 годах взамен разрушенного в советские годы старинного храма 1861 года постройки.</vt:lpstr>
      <vt:lpstr>Храм святителей Московских и всея Руси в селе Золотовка построен в 2007-2013 годах по проекту архитектора Сушкова Ю.И. на месте разрушенного храма. Новый однокупольный кирпичный храм с колокольней был освящён 9 ноября 2013 года.</vt:lpstr>
      <vt:lpstr>Недавно в свет вышла книга об истории храмов Ржаксинского района её автор-составитель Раиса Цыганкова. Презентация книги «Сохрани нас под кровом Твоим» состоялась в администрации района в рождественские праздники. Книга «Сохрани нас под кровом Твоим» посвящена истории храмов Ржаксинского района в его  современных административно-территориальных границах. В ней рассказывается о строительстве, освящении церквей в ХIХ-ХХ веках, трагических страницах их истории после Октябрьского переворота в ХХ веке и возрождении православных святынь в конце ХХ– начале ХХI века.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«Храмы моей малой родины» </dc:title>
  <dc:creator>Оксана</dc:creator>
  <cp:lastModifiedBy>Оксана</cp:lastModifiedBy>
  <cp:revision>12</cp:revision>
  <dcterms:created xsi:type="dcterms:W3CDTF">2024-11-23T09:21:29Z</dcterms:created>
  <dcterms:modified xsi:type="dcterms:W3CDTF">2024-11-24T08:02:33Z</dcterms:modified>
</cp:coreProperties>
</file>