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5" r:id="rId2"/>
    <p:sldId id="256" r:id="rId3"/>
    <p:sldId id="266" r:id="rId4"/>
    <p:sldId id="267" r:id="rId5"/>
    <p:sldId id="257" r:id="rId6"/>
    <p:sldId id="263" r:id="rId7"/>
    <p:sldId id="260" r:id="rId8"/>
    <p:sldId id="261" r:id="rId9"/>
    <p:sldId id="262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3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SYM46VU36U&amp;t=68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ropi.ru/img/uploads/2019-03-25/15_origin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626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/>
              <a:t>Помни, брат, что у казаков</a:t>
            </a:r>
            <a:r>
              <a:rPr lang="ru-RU" sz="3200" dirty="0" smtClean="0"/>
              <a:t>:</a:t>
            </a:r>
          </a:p>
          <a:p>
            <a:r>
              <a:rPr lang="ru-RU" dirty="0" smtClean="0"/>
              <a:t> </a:t>
            </a:r>
            <a:r>
              <a:rPr lang="ru-RU" sz="2400" dirty="0"/>
              <a:t>ДРУЖБА - обычай; </a:t>
            </a:r>
            <a:endParaRPr lang="ru-RU" sz="2400" dirty="0" smtClean="0"/>
          </a:p>
          <a:p>
            <a:r>
              <a:rPr lang="ru-RU" sz="2400" dirty="0" smtClean="0"/>
              <a:t>ТОВАРИЩЕСТВО </a:t>
            </a:r>
            <a:r>
              <a:rPr lang="ru-RU" sz="2400" dirty="0"/>
              <a:t>– традиция; </a:t>
            </a:r>
            <a:endParaRPr lang="ru-RU" sz="2400" dirty="0" smtClean="0"/>
          </a:p>
          <a:p>
            <a:r>
              <a:rPr lang="ru-RU" sz="2400" dirty="0" smtClean="0"/>
              <a:t>ГОСТЕПРИИМСТВО </a:t>
            </a:r>
            <a:r>
              <a:rPr lang="ru-RU" sz="2400" dirty="0"/>
              <a:t>- закон.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74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3.googleusercontent.com/leGWqzrAz-urrGW3hlNrKCxc0DArLOomy35rVuCU34ZDwhGMFp4gok8w5C1XTReK2mAn=h5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36" y="129843"/>
            <a:ext cx="13462610" cy="657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46912" y="2909351"/>
            <a:ext cx="8915399" cy="2262781"/>
          </a:xfrm>
        </p:spPr>
        <p:txBody>
          <a:bodyPr/>
          <a:lstStyle/>
          <a:p>
            <a:r>
              <a:rPr lang="ru-RU" dirty="0"/>
              <a:t>Т</a:t>
            </a:r>
            <a:r>
              <a:rPr lang="ru-RU" dirty="0" smtClean="0"/>
              <a:t>радиции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118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home-teach.ru/wp-content/uploads/2019/12/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612" y="-457200"/>
            <a:ext cx="5334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336" y="1919510"/>
            <a:ext cx="5500052" cy="1280890"/>
          </a:xfrm>
        </p:spPr>
        <p:txBody>
          <a:bodyPr>
            <a:normAutofit/>
          </a:bodyPr>
          <a:lstStyle/>
          <a:p>
            <a:pPr algn="ctr"/>
            <a:r>
              <a:rPr lang="ru-RU" sz="3200" cap="all" dirty="0" smtClean="0"/>
              <a:t>герб </a:t>
            </a:r>
            <a:br>
              <a:rPr lang="ru-RU" sz="3200" cap="all" dirty="0" smtClean="0"/>
            </a:br>
            <a:r>
              <a:rPr lang="ru-RU" sz="3200" cap="all" dirty="0" smtClean="0"/>
              <a:t>Каратузского района</a:t>
            </a:r>
            <a:endParaRPr lang="ru-RU" sz="3200" cap="all" dirty="0"/>
          </a:p>
        </p:txBody>
      </p:sp>
    </p:spTree>
    <p:extLst>
      <p:ext uri="{BB962C8B-B14F-4D97-AF65-F5344CB8AC3E}">
        <p14:creationId xmlns:p14="http://schemas.microsoft.com/office/powerpoint/2010/main" val="2321863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8879" y="3846452"/>
            <a:ext cx="6687945" cy="11065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kravchenkoryslan.narod.ru/histori/koliva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92" y="1271912"/>
            <a:ext cx="6501220" cy="463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bibl-karatuz.krn.muzkult.ru/media/2019/03/05/1259741876/Majkova_L.L._Shadatski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799" y="538480"/>
            <a:ext cx="4385813" cy="631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31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Кто такие казаки?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Впервые слово казак становится известным у половцев, народов тюркского происхождения, с XI века.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языке половцев «казак» означало «стража, передового, ночного и дневного».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4952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hlinkClick r:id="rId2"/>
              </a:rPr>
              <a:t>Главные казачьи традиции и обычаи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3402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Отношение к женщине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3440" y="1747520"/>
            <a:ext cx="3505199" cy="3777622"/>
          </a:xfrm>
        </p:spPr>
        <p:txBody>
          <a:bodyPr/>
          <a:lstStyle/>
          <a:p>
            <a:pPr algn="ctr"/>
            <a:r>
              <a:rPr lang="ru-RU" sz="2400" dirty="0"/>
              <a:t>Кто бы ни была женщина, к ней надо было относиться уважительно и защищать ее – ибо женщина – будущее твоего </a:t>
            </a:r>
            <a:r>
              <a:rPr lang="ru-RU" sz="2400" dirty="0" smtClean="0"/>
              <a:t>народа!</a:t>
            </a: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1311920"/>
            <a:ext cx="6779259" cy="542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833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Казак в быту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3772" y="1391920"/>
            <a:ext cx="8915400" cy="3777622"/>
          </a:xfrm>
        </p:spPr>
        <p:txBody>
          <a:bodyPr/>
          <a:lstStyle/>
          <a:p>
            <a:r>
              <a:rPr lang="ru-RU" dirty="0" smtClean="0"/>
              <a:t>Принято приветствовать</a:t>
            </a:r>
            <a:r>
              <a:rPr lang="ru-RU" dirty="0"/>
              <a:t> </a:t>
            </a:r>
            <a:r>
              <a:rPr lang="ru-RU" dirty="0" smtClean="0"/>
              <a:t>(здороваться) </a:t>
            </a:r>
            <a:r>
              <a:rPr lang="ru-RU" dirty="0"/>
              <a:t>даже незнакомого человека, появившегося в хуторе или станице.</a:t>
            </a:r>
          </a:p>
          <a:p>
            <a:r>
              <a:rPr lang="ru-RU" dirty="0"/>
              <a:t>Без молитвы не начинали и не заканчивали ни одно дело и прием пищи – даже в полевых условиях.</a:t>
            </a:r>
          </a:p>
          <a:p>
            <a:r>
              <a:rPr lang="ru-RU" dirty="0"/>
              <a:t>За грех считали отказать в просьбе просящего и в подаянии – нищему (считалось – лучше всю жизнь давать, чем просить). </a:t>
            </a:r>
            <a:endParaRPr lang="ru-RU" dirty="0" smtClean="0"/>
          </a:p>
          <a:p>
            <a:r>
              <a:rPr lang="ru-RU" dirty="0" smtClean="0"/>
              <a:t>Казак</a:t>
            </a:r>
            <a:r>
              <a:rPr lang="ru-RU" dirty="0"/>
              <a:t>, не выполнивший данного им слова или забывший о нем, лишал себя </a:t>
            </a:r>
            <a:r>
              <a:rPr lang="ru-RU" dirty="0" smtClean="0"/>
              <a:t>доверия.</a:t>
            </a:r>
          </a:p>
          <a:p>
            <a:r>
              <a:rPr lang="ru-RU" dirty="0"/>
              <a:t>Никогда казак не возвращался после долгой отлучки из дома без подарков, а при посещении гостей и в гости не ходили без гостинца.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542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Конь у казака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Перед отъездом казака на войну, когда конь уже под походным вьюком, жена вначале кланялась в ноги коню, чтобы уберег всадника, а затем родителям, чтобы непрестанно читали молитвы о спасении воина. Тоже повторялось после возвращения казака с войны (боя) на свое подворье.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160" y="3519201"/>
            <a:ext cx="5012372" cy="333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6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18483</TotalTime>
  <Words>243</Words>
  <Application>Microsoft Office PowerPoint</Application>
  <PresentationFormat>Широкоэкранный</PresentationFormat>
  <Paragraphs>20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Презентация PowerPoint</vt:lpstr>
      <vt:lpstr>Традиции</vt:lpstr>
      <vt:lpstr>герб  Каратузского района</vt:lpstr>
      <vt:lpstr>Презентация PowerPoint</vt:lpstr>
      <vt:lpstr>Кто такие казаки? </vt:lpstr>
      <vt:lpstr>Презентация PowerPoint</vt:lpstr>
      <vt:lpstr>Отношение к женщине </vt:lpstr>
      <vt:lpstr>Казак в быту </vt:lpstr>
      <vt:lpstr>Конь у казака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Традиции</dc:title>
  <dc:creator>Пользователь Windows</dc:creator>
  <cp:lastModifiedBy>Пользователь Windows</cp:lastModifiedBy>
  <cp:revision>7</cp:revision>
  <dcterms:created xsi:type="dcterms:W3CDTF">2021-09-06T13:12:07Z</dcterms:created>
  <dcterms:modified xsi:type="dcterms:W3CDTF">2021-09-19T09:15:35Z</dcterms:modified>
</cp:coreProperties>
</file>