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3" r:id="rId4"/>
    <p:sldId id="258" r:id="rId5"/>
    <p:sldId id="274" r:id="rId6"/>
    <p:sldId id="272" r:id="rId7"/>
    <p:sldId id="275" r:id="rId8"/>
    <p:sldId id="276" r:id="rId9"/>
    <p:sldId id="262" r:id="rId10"/>
    <p:sldId id="277" r:id="rId11"/>
    <p:sldId id="278" r:id="rId12"/>
    <p:sldId id="280" r:id="rId13"/>
    <p:sldId id="281" r:id="rId14"/>
    <p:sldId id="265" r:id="rId15"/>
    <p:sldId id="279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ECFF"/>
    <a:srgbClr val="DDE4F1"/>
  </p:clrMru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345CB-136A-4466-BF2E-9C9793001A93}" type="datetimeFigureOut">
              <a:rPr lang="ru-RU" smtClean="0"/>
              <a:pPr/>
              <a:t>31.05.2025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75C5C-D8D5-4024-AF5E-9176CE18B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275C5C-D8D5-4024-AF5E-9176CE18B57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bg1"/>
            </a:gs>
            <a:gs pos="30000">
              <a:schemeClr val="bg1"/>
            </a:gs>
            <a:gs pos="30000">
              <a:schemeClr val="bg1"/>
            </a:gs>
            <a:gs pos="7001">
              <a:srgbClr val="E6E6E6"/>
            </a:gs>
            <a:gs pos="32001">
              <a:schemeClr val="bg1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D:\&#1056;&#1072;&#1073;&#1086;&#1095;&#1072;&#1103;%20&#1084;&#1086;&#1103;\&#1086;&#1073;&#1097;&#1072;&#1103;%20&#1080;&#1085;&#1092;&#1086;&#1088;&#1084;&#1072;&#1094;&#1080;&#1103;\&#1080;&#1085;&#1090;&#1077;&#1088;&#1085;&#1077;&#1090;%20&#1089;&#1077;&#1084;&#1080;&#1085;&#1072;&#1088;\&#1055;&#1045;&#1044;&#1054;&#1041;&#1065;&#1045;&#1057;&#1058;&#1042;&#1054;\&#1050;&#1054;&#1053;&#1050;&#1059;&#1056;&#1057;%20&#1055;&#1045;&#1044;&#1054;&#1041;&#1065;&#1045;&#1057;&#1058;&#1042;&#1054;\&#1042;&#1099;&#1089;&#1090;&#1072;&#1074;&#1082;&#1072;.doc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1143000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«Физика на фронте»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4">
                    <a:lumMod val="60000"/>
                    <a:lumOff val="40000"/>
                    <a:alpha val="60000"/>
                  </a:schemeClr>
                </a:glow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5000" y="3581400"/>
            <a:ext cx="6400800" cy="6858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Garamond" pitchFamily="18" charset="0"/>
              </a:rPr>
              <a:t>Представление учебного Проекта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6200" y="0"/>
          <a:ext cx="9067799" cy="6964403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371600"/>
                <a:gridCol w="2971800"/>
                <a:gridCol w="1676400"/>
                <a:gridCol w="3047999"/>
              </a:tblGrid>
              <a:tr h="249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Этапы работы над проектом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Содержание работы на данном этапе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учащихся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 учителя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  <a:tr h="1027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Организационно-подготовительный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Определение проблемы. Обсуждение темы проекта, его целей и задач; разработка плана реализации идеи; формирование групп. 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Уточняют информацию.              Обсуждают задание. Выявляют проблемы.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Представление проблемной ситуации с помощью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мультимедийных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средств; создание инициативной группы учащихся, консультирование по выбору тематики и жанра проекта.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  <a:tr h="1505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Планирование 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Формулирование конкретных действий:   - определение источников информации, определение способов ее сбора  и анализа. Определение способа представления результатов (формы отчета). Распределение  обязанностей внутри группы. Определение конечных результатов и путей их достижения.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Составление индивидуальных планов работы над проектами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Предлагает идеи, высказывает предположения. Определяет критерии оценки деятельности учащихся на всех этапах.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  <a:tr h="1246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Исследование 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Сбор информации (исследование проблемы):                           - социологические опросы;                                   - анализ материалов СМИ, интернет-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ресурсы. Проведение плановых мероприятий.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Разработка собственного варианта решения проблемы.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Регулярное консультирование по содержанию проекта, помощь в систематизации и обобщении материалов.      Отслеживание деятельности каждого участника.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  <a:tr h="872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Реализация проекта 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Анализ соответствия поставленной цели и достигнутых результатов.  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Оформление результатов,  подготовка устной презентации и защита содержания проекта.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и групповые консультации по содержанию и правилам оформления проектных работ. Анализ системы критериев, утвержденной ранее.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  <a:tr h="1496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Представление или отчет 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Информирование о результатах работы. Защита содержания проекта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Публичное выступление. Объяснение результатов.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Помощь в разработке отчёта о работе, подготовка выступающих к устной защите, отработка умения отвечать на вопросы оппонентов и слушателей, выступление в качестве эксперта на защите проекта, участие в анализе проделанной работы, оценка вклада каждого из исполнителей.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95" marR="2409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3400"/>
            <a:ext cx="8305800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Пример продукта проектной деятельности учащихся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Групповая работа учащихся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Фотоальбом «Акция «Я помню,  я горжусь»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«Физика на фронте». Артиллерия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«Физика на фронте». Авиация " Второй мировой войны"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Внеклассные мероприятия, проведенные в рамках проекта фронте»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Устный журнал «Физика на фронте»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Презентация  «Физика на фронте»</a:t>
            </a:r>
            <a:endParaRPr lang="ru-RU" u="sng" dirty="0" smtClean="0">
              <a:latin typeface="Times New Roman" pitchFamily="18" charset="0"/>
              <a:cs typeface="Times New Roman" pitchFamily="18" charset="0"/>
              <a:hlinkClick r:id="rId2" action="ppaction://hlinkfile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Урок – выставка « Люди. Техника. Армия. Стратегия».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Индивидуальная работа учащихся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1). Участие в школьном конкурсе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«Скажите слово о войне» (творческая работа).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1.Карточки – задания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 Технические характеристики вооружения времен ВОВ»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работа.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Вычисление давления твердого тела на опору.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"/>
            <a:ext cx="4572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3200400"/>
            <a:ext cx="4572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0"/>
            <a:ext cx="3852179" cy="357187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4844650" cy="5956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050696"/>
            <a:ext cx="4826610" cy="4807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1981200"/>
            <a:ext cx="3581400" cy="4702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Результаты выполнения Проектной работы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6858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096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35814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685800"/>
            <a:ext cx="81534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Список используемой  литературы: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Большая электронная энциклопедия Кирилла и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Мефодия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2008г.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Браверманн Э. М. «Альманах «Подвиг»»- Физика в школе №2, 1985 г., с.21-31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Блудов М.И. Беседы по физике, М.Просвещение 1985г.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Енохович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А.С.Справочник по физике и технике, М. Просвещение 1989г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Кикоин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И. К. «Физики - фронту» - Физика в школе № 3, 1995 г, с.4-8.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Перышкин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А.Р. Учебник физики 8 класс, М. Просвещение 2008г.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Сердинский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В.Г. Экскурсии по физике, М. Просвещение 1999г.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Синичкин В.П. Внеклассная работа по физике, Саратов «Издательство «Лицей» 2002г.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Смирнов Г. «Рассказы об оружии» М., «Детская литература», 1976.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</a:t>
            </a:r>
            <a:r>
              <a:rPr lang="ru-RU" b="1" dirty="0" smtClean="0"/>
              <a:t>.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Ресурсы Интернета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Как ученые приближали победу https://www.surwiki.admsurgut.ru/wiki/index.phphttps://www.surwiki.admsurgut.ru/wiki/index.php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2.Вклад ученых-физиков в дело Великой Победы. https://school-science.ru/6/11/3718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343400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Тема учебного проекта: «Физика на фронте»</a:t>
            </a:r>
          </a:p>
          <a:p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48006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Автор:                                                                                                                                             Марченко Ольга Ивановна – учитель физики                                                             МОУ – СОШ №3 г. Маркса Саратовской области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096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048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aramond" pitchFamily="18" charset="0"/>
              </a:rPr>
              <a:t>Эпиграф</a:t>
            </a:r>
          </a:p>
          <a:p>
            <a:endParaRPr lang="ru-RU" dirty="0"/>
          </a:p>
        </p:txBody>
      </p:sp>
      <p:pic>
        <p:nvPicPr>
          <p:cNvPr id="6" name="Picture 4" descr="sk3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600200"/>
            <a:ext cx="3614738" cy="245745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14400" y="609600"/>
            <a:ext cx="8001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33600" y="304800"/>
            <a:ext cx="6324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sz="32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Этих дней не смолкнет слава, </a:t>
            </a:r>
            <a:endParaRPr lang="ru-RU" sz="3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2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не померкнет никогда ….»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1295400"/>
            <a:ext cx="19050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533400"/>
            <a:ext cx="61722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«Физика на фронте»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знакомит учащихся  с подвигом  отечественных  ученых, конструкторов, изобретателей, создавших  в годы войны «линию научной обороны» нашей Родины. Работа над проектом поможет им узнать,   какие физические явления  использовали ученые  в своей конструкторской деятельности, какова  роль военной техники в укреплении обороноспособности страны.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352800"/>
            <a:ext cx="19812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Ключевые слова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62200" y="3124200"/>
            <a:ext cx="6096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Родина.  Победа. Служение Отечеству. Наука. Защищать. Любить. Гордиться.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943600"/>
            <a:ext cx="2743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6600" y="5943600"/>
            <a:ext cx="52578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Школьный сайт: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http://marks3.edusite.ru/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191000"/>
            <a:ext cx="19812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4114800"/>
            <a:ext cx="62722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Марченко Ольга Ивановна, учитель физики МОУ-СОШ №3 г. Маркса Саратовской области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4953000"/>
            <a:ext cx="2819400" cy="8617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Информационные технологии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4953000"/>
            <a:ext cx="5410200" cy="8617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Microsoft Office Power Point, Microsoft Office Word, Microsoft Excel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457200"/>
            <a:ext cx="8077200" cy="954107"/>
          </a:xfrm>
          <a:prstGeom prst="rect">
            <a:avLst/>
          </a:prstGeom>
          <a:solidFill>
            <a:srgbClr val="DDE4F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Основополагающий вопрос: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Какую роль сыграла  физика для укрепления обороноспособности нашей страны в годы Великой Отечественной войны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1752600"/>
            <a:ext cx="2286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Предметная область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1905000"/>
            <a:ext cx="55626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Физика, история, география, информатика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2743200"/>
            <a:ext cx="22860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2743200"/>
            <a:ext cx="56388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Учащиеся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7, 8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9-х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3429000"/>
            <a:ext cx="80772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проекта.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научные достижения, открытия, изобретения учёных – физиков, ставшие одними из решающих факторов Победы во время Великой Отечественной войны.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4572000"/>
            <a:ext cx="8077200" cy="15081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темы обусловлена тем,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 физика как наука внесла неоценимый вклад  в модернизацию и создание новых видов военной технике Великой Отечественной Войны, что позволило укрепить оборонную мощь нашей страны и победить в войне.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30580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Методические задачи учебного проекта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патриотическое сознание, расширены и углубленны знания истории своего Отечества, малой Родины, привития почтительного отношения к памятникам в честь Великих Побед, священным местам великих сражений.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Показать на интересных примерах из истории Великой отечественной войны учет и использование знаний по физике;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Повторить физические принципы и законы, лежащие в основе устройства и действия военной техники;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 обучающихся знания содержания таких понятий и категорий, как «Отечество», «патриотизм», «патриот», «долг», «служение Отечеству», «защита Отечества» и др.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810000"/>
            <a:ext cx="8305800" cy="25853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  </a:t>
            </a:r>
            <a:r>
              <a:rPr lang="ru-RU" b="1" dirty="0" smtClean="0"/>
              <a:t>Дидактические цели учебного проекта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результате участия в учебном проекте учащиеся научатся: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Извлекать информацию патриотического содержания, необходимую для успешной деятельности учащегося при выполнении проектов, в том числе  с использованием интернет – сервисов.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Работать в команде над решением единой проблемы;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Планировать и реализовывать реальную проектную деятельность;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Устанавливать связи между знаниями в различных учебных предметах.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2133600"/>
            <a:ext cx="807720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Учебные вопросы: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1.Какие физические законы помогли конструкторам С.Г.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Симанову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В.А.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Дегтярову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сконструировать и представить для испытания образцы новых противотанковых ружей?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2.Какую скорость развивал танк Т-34?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Какова была мощность «катюши», первой боевой ракетной установки?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К какому виду двигателей следует отнести огнестрельное оружие?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Чему равна скорость пули при выстреле из автомата Калашникова?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Как направлено ускорение снаряда после вылета из ствола орудия, если сопротивление воздуха отсутствует?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7.Почему бомба, сброшенная с горизонтально летящего самолета, не падает вертикально вниз?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04800"/>
            <a:ext cx="3977627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Планирование проекта</a:t>
            </a:r>
            <a:endParaRPr lang="ru-RU" sz="2800" b="1" dirty="0">
              <a:ln w="50800"/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90600"/>
            <a:ext cx="8077200" cy="923330"/>
          </a:xfrm>
          <a:prstGeom prst="rect">
            <a:avLst/>
          </a:prstGeom>
          <a:solidFill>
            <a:srgbClr val="DDE4F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Основополагающий вопрос: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Какую роль сыграла  физика для укрепления обороноспособности нашей страны в годы Великой Отечественной войны?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304800"/>
            <a:ext cx="7391400" cy="830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Вопросы для самостоятельных исследований учащихся: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295400"/>
            <a:ext cx="7467600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можно объяснить особенности военной техники, используя законы физики?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делали ученые- физики  для нужд фронта и тыла?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Каким образом история развития некоторых  идей, теорий, повлияло на открытие важных технических изобретений?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Можно ли приблизить восприятие исторической действительности посредством знакомых физических понятий и величин (механическое движение, закон инерции, давление, импульс и энергия, работа и КПД).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4648200"/>
            <a:ext cx="7500937" cy="17235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Результаты представления исследований: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текстовый  материал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 отчет;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презентация;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презентация фотоальбома.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1371600" y="381000"/>
            <a:ext cx="6353175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Звездочка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обдумывания проекта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174" name="Text Box 3"/>
          <p:cNvSpPr txBox="1">
            <a:spLocks noChangeArrowheads="1"/>
          </p:cNvSpPr>
          <p:nvPr/>
        </p:nvSpPr>
        <p:spPr bwMode="auto">
          <a:xfrm>
            <a:off x="5867400" y="1295400"/>
            <a:ext cx="25908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2. Сбор информации</a:t>
            </a:r>
            <a:endParaRPr lang="en-US" dirty="0"/>
          </a:p>
        </p:txBody>
      </p:sp>
      <p:sp>
        <p:nvSpPr>
          <p:cNvPr id="7175" name="Text Box 2"/>
          <p:cNvSpPr txBox="1">
            <a:spLocks noChangeArrowheads="1"/>
          </p:cNvSpPr>
          <p:nvPr/>
        </p:nvSpPr>
        <p:spPr bwMode="auto">
          <a:xfrm>
            <a:off x="381000" y="4724400"/>
            <a:ext cx="2743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3.Разработка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плана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133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dirty="0"/>
          </a:p>
        </p:txBody>
      </p:sp>
      <p:sp>
        <p:nvSpPr>
          <p:cNvPr id="13322" name="Rectangle 15"/>
          <p:cNvSpPr>
            <a:spLocks noChangeArrowheads="1"/>
          </p:cNvSpPr>
          <p:nvPr/>
        </p:nvSpPr>
        <p:spPr bwMode="auto">
          <a:xfrm>
            <a:off x="409575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dirty="0"/>
          </a:p>
        </p:txBody>
      </p:sp>
      <p:sp>
        <p:nvSpPr>
          <p:cNvPr id="12" name="Пятно 1 11"/>
          <p:cNvSpPr/>
          <p:nvPr/>
        </p:nvSpPr>
        <p:spPr>
          <a:xfrm>
            <a:off x="1676400" y="1143000"/>
            <a:ext cx="5562600" cy="4343400"/>
          </a:xfrm>
          <a:prstGeom prst="irregularSeal1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3200400" y="2667000"/>
            <a:ext cx="2514600" cy="1066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«Физика на фронте»</a:t>
            </a:r>
            <a:endParaRPr lang="en-US" b="1" dirty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533400" y="1295400"/>
            <a:ext cx="2276475" cy="447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ru-RU" sz="1600" b="1" dirty="0" smtClean="0">
                <a:latin typeface="Calibri" pitchFamily="34" charset="0"/>
                <a:cs typeface="Times New Roman" pitchFamily="18" charset="0"/>
              </a:rPr>
              <a:t>1.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Text Box 1"/>
          <p:cNvSpPr txBox="1">
            <a:spLocks noChangeArrowheads="1"/>
          </p:cNvSpPr>
          <p:nvPr/>
        </p:nvSpPr>
        <p:spPr bwMode="auto">
          <a:xfrm>
            <a:off x="5943600" y="4876800"/>
            <a:ext cx="2514600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4. Реализация плана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228600"/>
            <a:ext cx="4572000" cy="369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Самостоятельные исследования учащихся в рамках учебного проекта </a:t>
            </a:r>
          </a:p>
          <a:p>
            <a:r>
              <a:rPr lang="ru-RU" dirty="0" smtClean="0"/>
              <a:t>Участники проекта  делятся на пять групп, каждая группа получает задание по одной из предложенных тем:</a:t>
            </a:r>
          </a:p>
          <a:p>
            <a:r>
              <a:rPr lang="en-US" b="1" dirty="0" smtClean="0"/>
              <a:t>I</a:t>
            </a:r>
            <a:r>
              <a:rPr lang="ru-RU" b="1" dirty="0" smtClean="0"/>
              <a:t>. Физика и развитие военной техники:</a:t>
            </a:r>
            <a:endParaRPr lang="ru-RU" dirty="0" smtClean="0"/>
          </a:p>
          <a:p>
            <a:pPr lvl="0"/>
            <a:r>
              <a:rPr lang="ru-RU" i="1" dirty="0" smtClean="0"/>
              <a:t>-«Танки»;</a:t>
            </a:r>
            <a:endParaRPr lang="ru-RU" dirty="0" smtClean="0"/>
          </a:p>
          <a:p>
            <a:pPr lvl="0"/>
            <a:r>
              <a:rPr lang="ru-RU" i="1" dirty="0" smtClean="0"/>
              <a:t> -«Корабли»;</a:t>
            </a:r>
            <a:endParaRPr lang="ru-RU" dirty="0" smtClean="0"/>
          </a:p>
          <a:p>
            <a:pPr lvl="0"/>
            <a:r>
              <a:rPr lang="ru-RU" i="1" dirty="0" smtClean="0"/>
              <a:t>-«Стрелковое оружие и артиллерия»</a:t>
            </a:r>
            <a:endParaRPr lang="ru-RU" dirty="0" smtClean="0"/>
          </a:p>
          <a:p>
            <a:pPr lvl="0"/>
            <a:r>
              <a:rPr lang="ru-RU" i="1" dirty="0" smtClean="0"/>
              <a:t>-«Боевые самолеты»</a:t>
            </a:r>
            <a:endParaRPr lang="ru-RU" dirty="0" smtClean="0"/>
          </a:p>
          <a:p>
            <a:r>
              <a:rPr lang="en-US" b="1" dirty="0" smtClean="0"/>
              <a:t>II</a:t>
            </a:r>
            <a:r>
              <a:rPr lang="ru-RU" b="1" dirty="0" smtClean="0"/>
              <a:t>.Физика и солдатская смекалка</a:t>
            </a:r>
            <a:endParaRPr lang="ru-RU" dirty="0" smtClean="0"/>
          </a:p>
          <a:p>
            <a:pPr lvl="0"/>
            <a:r>
              <a:rPr lang="ru-RU" dirty="0" smtClean="0"/>
              <a:t>«Солдат всегда солдат»</a:t>
            </a:r>
          </a:p>
          <a:p>
            <a:endParaRPr lang="ru-RU" dirty="0"/>
          </a:p>
        </p:txBody>
      </p:sp>
      <p:sp>
        <p:nvSpPr>
          <p:cNvPr id="10" name="Пятно 1 9"/>
          <p:cNvSpPr/>
          <p:nvPr/>
        </p:nvSpPr>
        <p:spPr>
          <a:xfrm>
            <a:off x="914400" y="3733800"/>
            <a:ext cx="3886200" cy="2895600"/>
          </a:xfrm>
          <a:prstGeom prst="irregularSeal1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76400" y="4953000"/>
            <a:ext cx="2335639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«Физика на фронте»</a:t>
            </a:r>
            <a:endParaRPr lang="en-US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800" y="304800"/>
            <a:ext cx="3505200" cy="480131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1001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Группы учащихся , реализующих проект: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Историки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Готовят материал для ознакомления   с историей появления  военной техники времен  Великой Отечественной войны и его творцами.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Конструкторы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Знакомят с техническими характеристиками  оружия  Великой Отечественной войны. 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Физики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Готовят  материал  по физике, лежащий в основе устройства и действия боевого оружия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926</Words>
  <PresentationFormat>Экран (4:3)</PresentationFormat>
  <Paragraphs>148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«Физика на фронте»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«Физика на фронте»</dc:title>
  <dc:creator>орапр</dc:creator>
  <cp:lastModifiedBy>физика_2018</cp:lastModifiedBy>
  <cp:revision>75</cp:revision>
  <dcterms:created xsi:type="dcterms:W3CDTF">2010-03-22T17:08:36Z</dcterms:created>
  <dcterms:modified xsi:type="dcterms:W3CDTF">2025-05-31T12:13:21Z</dcterms:modified>
</cp:coreProperties>
</file>