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6" r:id="rId6"/>
    <p:sldId id="272" r:id="rId7"/>
    <p:sldId id="284" r:id="rId8"/>
    <p:sldId id="291" r:id="rId9"/>
    <p:sldId id="294" r:id="rId10"/>
    <p:sldId id="295" r:id="rId11"/>
    <p:sldId id="290" r:id="rId12"/>
    <p:sldId id="293" r:id="rId13"/>
    <p:sldId id="265" r:id="rId14"/>
    <p:sldId id="28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523C0-F47F-466E-8B26-4FD66E9859E6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232AC-8149-45E3-930F-906CABD405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932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A232AC-8149-45E3-930F-906CABD4054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135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920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054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66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204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58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49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7301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398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100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05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17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AFE23-AD74-4E7A-B259-A15BCB28ECFD}" type="datetimeFigureOut">
              <a:rPr lang="ru-RU" smtClean="0"/>
              <a:t>23.02.2022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66FFB-698D-4D5F-8EC1-789B8DDBE1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45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g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115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РЕКА ДОН</a:t>
            </a:r>
            <a:endParaRPr lang="ru-RU" sz="11500" b="1" cap="all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User\Desktop\ДОН\2008-02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87664"/>
            <a:ext cx="2610347" cy="195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54879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rus-hunters.ru/img/catalog_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" r="7050"/>
          <a:stretch/>
        </p:blipFill>
        <p:spPr bwMode="auto">
          <a:xfrm>
            <a:off x="3240010" y="295139"/>
            <a:ext cx="2880000" cy="201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nimalreader.ru/wp-content/uploads/2014/02/kaban_1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6"/>
          <a:stretch/>
        </p:blipFill>
        <p:spPr bwMode="auto">
          <a:xfrm>
            <a:off x="162750" y="2414023"/>
            <a:ext cx="2908109" cy="19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ildfrontier.ru/wp-content/uploads/2015/11/Vyhuhol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9"/>
          <a:stretch/>
        </p:blipFill>
        <p:spPr bwMode="auto">
          <a:xfrm>
            <a:off x="3240010" y="2410911"/>
            <a:ext cx="288000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tutknow.ru/uploads/posts/2017-04/1493402866_opisanie-vidov-vydr-i-ih-harakternye-osobennosti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3" r="11417" b="16953"/>
          <a:stretch/>
        </p:blipFill>
        <p:spPr bwMode="auto">
          <a:xfrm>
            <a:off x="166194" y="4513367"/>
            <a:ext cx="2916000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zoosite.com.ua/img/poroda/444/444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4" y="4513368"/>
            <a:ext cx="2844156" cy="189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04.fotocdn.net/s15/62/public_pin_m/295/237759033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1"/>
          <a:stretch/>
        </p:blipFill>
        <p:spPr bwMode="auto">
          <a:xfrm>
            <a:off x="6306582" y="2427740"/>
            <a:ext cx="2632947" cy="19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0184" y="2596262"/>
            <a:ext cx="746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хорёк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89734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выдра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5266678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бобр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2596262"/>
            <a:ext cx="1092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выхухоль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23928" y="548679"/>
            <a:ext cx="831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косуля</a:t>
            </a:r>
            <a:endParaRPr lang="ru-RU" dirty="0"/>
          </a:p>
        </p:txBody>
      </p:sp>
      <p:pic>
        <p:nvPicPr>
          <p:cNvPr id="4112" name="Picture 16" descr="http://farm4.staticflickr.com/3268/2783698549_8fe2c53d0f_b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2"/>
          <a:stretch/>
        </p:blipFill>
        <p:spPr bwMode="auto">
          <a:xfrm>
            <a:off x="6306582" y="4513368"/>
            <a:ext cx="2664000" cy="178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84174" y="4878567"/>
            <a:ext cx="161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Степная мышь</a:t>
            </a:r>
            <a:endParaRPr lang="ru-RU" dirty="0"/>
          </a:p>
        </p:txBody>
      </p:sp>
      <p:pic>
        <p:nvPicPr>
          <p:cNvPr id="4114" name="Picture 18" descr="http://superski.ru/cup/surok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5"/>
          <a:stretch/>
        </p:blipFill>
        <p:spPr bwMode="auto">
          <a:xfrm>
            <a:off x="162751" y="324880"/>
            <a:ext cx="2928139" cy="20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35696" y="548679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байбак</a:t>
            </a:r>
            <a:endParaRPr lang="ru-RU" dirty="0"/>
          </a:p>
        </p:txBody>
      </p:sp>
      <p:pic>
        <p:nvPicPr>
          <p:cNvPr id="4116" name="Picture 20" descr="http://animalskar.ucoz.net/saiga-antelope-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" b="4924"/>
          <a:stretch/>
        </p:blipFill>
        <p:spPr bwMode="auto">
          <a:xfrm>
            <a:off x="6320249" y="306416"/>
            <a:ext cx="2581398" cy="20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92280" y="733345"/>
            <a:ext cx="815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сайгак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1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esktop\ДОН\пестрая крякуш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9096"/>
          <a:stretch/>
        </p:blipFill>
        <p:spPr bwMode="auto">
          <a:xfrm>
            <a:off x="6032556" y="4642173"/>
            <a:ext cx="2907179" cy="17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zoogeo365.ru/images/public/20101119/lebed-shipun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95" y="537500"/>
            <a:ext cx="2737281" cy="175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1zoom.me/big2/74/76222-ilonk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" r="347"/>
          <a:stretch/>
        </p:blipFill>
        <p:spPr bwMode="auto">
          <a:xfrm>
            <a:off x="3409355" y="537500"/>
            <a:ext cx="216024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1.1zoom.ru/b5050/222/Eagles_Birds_Haliaeetus_499726_2048x115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1"/>
          <a:stretch/>
        </p:blipFill>
        <p:spPr bwMode="auto">
          <a:xfrm>
            <a:off x="6037467" y="527343"/>
            <a:ext cx="288000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veralline.com/uploads/images/comparison/2016/09/28/22f5bf173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38" y="2492896"/>
            <a:ext cx="2756790" cy="197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www.vladtime.ru/uploads/posts/2017-05/1493716455_i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r="-6"/>
          <a:stretch/>
        </p:blipFill>
        <p:spPr bwMode="auto">
          <a:xfrm>
            <a:off x="281895" y="2492896"/>
            <a:ext cx="2758702" cy="199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club.foto.ru/gallery/images/photo/2008/10/21/120970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/>
        </p:blipFill>
        <p:spPr bwMode="auto">
          <a:xfrm>
            <a:off x="6027637" y="2452474"/>
            <a:ext cx="2880000" cy="197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s1.1zoom.ru/big3/629/378192-sepik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1" r="2466" b="850"/>
          <a:stretch/>
        </p:blipFill>
        <p:spPr bwMode="auto">
          <a:xfrm>
            <a:off x="294893" y="4714960"/>
            <a:ext cx="2789078" cy="166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fotomastak.ru/wp-content/uploads/2013/01/aist_1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" t="-370" r="874" b="11161"/>
          <a:stretch/>
        </p:blipFill>
        <p:spPr bwMode="auto">
          <a:xfrm>
            <a:off x="3203848" y="4660173"/>
            <a:ext cx="2703817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1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82" y="4596791"/>
            <a:ext cx="3302123" cy="18189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608" y="6407159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8000"/>
                </a:solidFill>
              </a:rPr>
              <a:t>Ковыль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5" name="Рисунок 4" descr="Flores y Palabras: Salvia farinacea (II)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82" y="260648"/>
            <a:ext cx="2284892" cy="14255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3" y="1636781"/>
            <a:ext cx="2027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</a:rPr>
              <a:t>Шалфей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9" name="Рисунок 8" descr="&lt;strong&gt;Клевер&lt;/strong&gt; альпийский — Википедия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60648"/>
            <a:ext cx="2234346" cy="14255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23928" y="1686218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8000"/>
                </a:solidFill>
              </a:rPr>
              <a:t>Клевер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11" name="Рисунок 10" descr="&lt;strong&gt;Пион&lt;/strong&gt; &lt;strong&gt;тонколистный&lt;/strong&gt; (ООПТ) — Википедия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80969" y="4662428"/>
            <a:ext cx="2996641" cy="18002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160360" y="6462628"/>
            <a:ext cx="2237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8000"/>
                </a:solidFill>
              </a:rPr>
              <a:t>Пион тонколистный 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13" name="Рисунок 12" descr="Чем опасны ожоги от борщевика Сосновского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149" y="260648"/>
            <a:ext cx="2358589" cy="142556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516216" y="1686218"/>
            <a:ext cx="2144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8000"/>
                </a:solidFill>
              </a:rPr>
              <a:t>Лютик </a:t>
            </a:r>
            <a:r>
              <a:rPr lang="ru-RU" b="1" dirty="0" smtClean="0">
                <a:solidFill>
                  <a:srgbClr val="008000"/>
                </a:solidFill>
              </a:rPr>
              <a:t>Золотистый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15" name="Рисунок 14" descr="река Дон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3"/>
          <a:stretch/>
        </p:blipFill>
        <p:spPr bwMode="auto">
          <a:xfrm>
            <a:off x="2653873" y="2006857"/>
            <a:ext cx="3755275" cy="2479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773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81" y="3933056"/>
            <a:ext cx="4148859" cy="238426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1316" y="387549"/>
            <a:ext cx="4425035" cy="295232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Рисунок 11" descr="Волго-Донский судоходный канал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5107"/>
          <a:stretch/>
        </p:blipFill>
        <p:spPr bwMode="auto">
          <a:xfrm>
            <a:off x="179512" y="387549"/>
            <a:ext cx="4145920" cy="295232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Рисунок 12" descr="города вдоль реки Дон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4527061" y="3605044"/>
            <a:ext cx="4429290" cy="306231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113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430649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Презентация основана на материале  сайта «Река Дон»</a:t>
            </a:r>
            <a:b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en-US" sz="2200" b="1" dirty="0">
                <a:solidFill>
                  <a:prstClr val="black"/>
                </a:solidFill>
                <a:latin typeface="Gabriola" panose="04040605051002020D02" pitchFamily="82" charset="0"/>
              </a:rPr>
              <a:t>http://tihiy-don-river.narod.ru</a:t>
            </a:r>
            <a:r>
              <a:rPr lang="en-US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/</a:t>
            </a: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Выполнила: Рязанова Неля Александровна</a:t>
            </a:r>
            <a:b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старший воспитатель МКДОУ Нововоронежский детский сад №8</a:t>
            </a:r>
            <a:b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/>
            </a:r>
            <a:b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</a:br>
            <a:r>
              <a:rPr lang="ru-RU" sz="22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2019 г.</a:t>
            </a:r>
            <a:endParaRPr lang="ru-RU" sz="2200" dirty="0"/>
          </a:p>
        </p:txBody>
      </p:sp>
      <p:pic>
        <p:nvPicPr>
          <p:cNvPr id="8194" name="Picture 2" descr="C:\Users\User\Desktop\ДОН\Скульптура_Дон-Батюш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74235"/>
            <a:ext cx="3168352" cy="4534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7883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14"/>
          <p:cNvSpPr>
            <a:spLocks noGrp="1"/>
          </p:cNvSpPr>
          <p:nvPr>
            <p:ph sz="half" idx="2"/>
          </p:nvPr>
        </p:nvSpPr>
        <p:spPr>
          <a:xfrm>
            <a:off x="2195737" y="116632"/>
            <a:ext cx="4680520" cy="6624736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marL="0" indent="0" algn="r">
              <a:buNone/>
            </a:pPr>
            <a:endParaRPr lang="ru-RU" b="1" dirty="0">
              <a:latin typeface="Gabriola" panose="04040605051002020D02" pitchFamily="82" charset="0"/>
            </a:endParaRPr>
          </a:p>
        </p:txBody>
      </p:sp>
      <p:pic>
        <p:nvPicPr>
          <p:cNvPr id="2051" name="Picture 3" descr="C:\Users\User\Desktop\ДОН\Басеейн Дон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3759"/>
            <a:ext cx="4411738" cy="612068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низ 5"/>
          <p:cNvSpPr/>
          <p:nvPr/>
        </p:nvSpPr>
        <p:spPr>
          <a:xfrm rot="19314280">
            <a:off x="3684784" y="635305"/>
            <a:ext cx="215470" cy="366292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944064">
            <a:off x="3656528" y="1150396"/>
            <a:ext cx="188002" cy="3793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21413303">
            <a:off x="3637121" y="1633566"/>
            <a:ext cx="185350" cy="3595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1127104">
            <a:off x="3701334" y="2136413"/>
            <a:ext cx="182368" cy="374915"/>
          </a:xfrm>
          <a:prstGeom prst="downArrow">
            <a:avLst/>
          </a:prstGeom>
          <a:solidFill>
            <a:srgbClr val="0070C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9978051">
            <a:off x="3946359" y="2658274"/>
            <a:ext cx="172621" cy="338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209536">
            <a:off x="4219440" y="3051585"/>
            <a:ext cx="176508" cy="338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100215">
            <a:off x="4554324" y="3344263"/>
            <a:ext cx="168029" cy="3546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6677547">
            <a:off x="5051756" y="3449905"/>
            <a:ext cx="177172" cy="3902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4153134">
            <a:off x="4742713" y="4278743"/>
            <a:ext cx="171926" cy="3419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1413303">
            <a:off x="5370515" y="3666023"/>
            <a:ext cx="185350" cy="3595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366799">
            <a:off x="5109119" y="4034696"/>
            <a:ext cx="197254" cy="375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4153134">
            <a:off x="4130425" y="4386420"/>
            <a:ext cx="256861" cy="507270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48130" y="394180"/>
            <a:ext cx="960417" cy="298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226015" y="4637425"/>
            <a:ext cx="960417" cy="2985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49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7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620688"/>
            <a:ext cx="4038600" cy="2690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642"/>
          <a:stretch/>
        </p:blipFill>
        <p:spPr>
          <a:xfrm>
            <a:off x="4644008" y="620688"/>
            <a:ext cx="4038600" cy="2706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866"/>
          <a:stretch/>
        </p:blipFill>
        <p:spPr>
          <a:xfrm>
            <a:off x="2483768" y="3789040"/>
            <a:ext cx="4009628" cy="2770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2960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74" b="8758"/>
          <a:stretch/>
        </p:blipFill>
        <p:spPr>
          <a:xfrm>
            <a:off x="4644008" y="3555016"/>
            <a:ext cx="4394856" cy="2700000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User\Desktop\ДОН\Don-Rek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0" b="-950"/>
          <a:stretch/>
        </p:blipFill>
        <p:spPr bwMode="auto">
          <a:xfrm flipH="1">
            <a:off x="107503" y="3573015"/>
            <a:ext cx="4464495" cy="2720927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LEG_REKA_DON_VELIKIY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75911" y="3548249"/>
            <a:ext cx="337565" cy="33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2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Gabriola" panose="04040605051002020D02" pitchFamily="82" charset="0"/>
              </a:rPr>
              <a:t>Достопримечательности Верхнего Дона </a:t>
            </a:r>
            <a:endParaRPr lang="ru-RU" sz="4000" b="1" dirty="0">
              <a:solidFill>
                <a:srgbClr val="0070C0"/>
              </a:solidFill>
              <a:latin typeface="Gabriola" panose="04040605051002020D02" pitchFamily="8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51" y="954574"/>
            <a:ext cx="3378729" cy="2129910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117893" y="3212976"/>
            <a:ext cx="1410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«Куликово поле»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1962" y="5287188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Заповедник «</a:t>
            </a:r>
            <a:r>
              <a:rPr lang="ru-RU" b="1" i="1" u="sng" dirty="0" err="1">
                <a:solidFill>
                  <a:srgbClr val="0070C0"/>
                </a:solidFill>
                <a:latin typeface="Gabriola" panose="04040605051002020D02" pitchFamily="82" charset="0"/>
              </a:rPr>
              <a:t>Галичья</a:t>
            </a:r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 гора»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063" y="2367956"/>
            <a:ext cx="2138638" cy="2926078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358"/>
          <a:stretch/>
        </p:blipFill>
        <p:spPr>
          <a:xfrm>
            <a:off x="3616102" y="954574"/>
            <a:ext cx="2130883" cy="1299700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136596" y="6237312"/>
            <a:ext cx="1271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Город Задонск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0" t="2093" r="3875" b="7313"/>
          <a:stretch/>
        </p:blipFill>
        <p:spPr>
          <a:xfrm>
            <a:off x="113151" y="4210268"/>
            <a:ext cx="3406346" cy="1872208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890715" y="3268526"/>
            <a:ext cx="1098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«K</a:t>
            </a:r>
            <a:r>
              <a:rPr lang="ru-RU" b="1" i="1" u="sng" dirty="0" err="1">
                <a:solidFill>
                  <a:srgbClr val="0070C0"/>
                </a:solidFill>
                <a:latin typeface="Gabriola" panose="04040605051002020D02" pitchFamily="82" charset="0"/>
              </a:rPr>
              <a:t>остенки</a:t>
            </a:r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»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269" y="954573"/>
            <a:ext cx="3085271" cy="2313953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768985" y="6277039"/>
            <a:ext cx="1241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«</a:t>
            </a:r>
            <a:r>
              <a:rPr lang="ru-RU" b="1" i="1" u="sng" dirty="0" err="1">
                <a:solidFill>
                  <a:srgbClr val="0070C0"/>
                </a:solidFill>
                <a:latin typeface="Gabriola" panose="04040605051002020D02" pitchFamily="82" charset="0"/>
              </a:rPr>
              <a:t>Дивногорье</a:t>
            </a:r>
            <a:r>
              <a:rPr lang="ru-RU" b="1" i="1" u="sng" dirty="0">
                <a:solidFill>
                  <a:srgbClr val="0070C0"/>
                </a:solidFill>
                <a:latin typeface="Gabriola" panose="04040605051002020D02" pitchFamily="82" charset="0"/>
              </a:rPr>
              <a:t>»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269" y="4017657"/>
            <a:ext cx="3114193" cy="2176534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608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0751" y="2086032"/>
            <a:ext cx="12849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Новомосковск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5218478" y="2114086"/>
            <a:ext cx="843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Епифань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7687308" y="2074933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/>
              <a:t>Монастырщино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516986" y="4193136"/>
            <a:ext cx="7447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Данков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511265" y="4204943"/>
            <a:ext cx="804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Задонск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8130219" y="4204943"/>
            <a:ext cx="943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Семилуки</a:t>
            </a:r>
            <a:endParaRPr lang="ru-RU" sz="1400" dirty="0"/>
          </a:p>
        </p:txBody>
      </p:sp>
      <p:pic>
        <p:nvPicPr>
          <p:cNvPr id="1042" name="Picture 18" descr="https://phototowns.ru/wp-content/uploads/2013/01/IMG_1064-1024x6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264" y="4512720"/>
            <a:ext cx="3429359" cy="2287356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gorod.dp.ua/photo/usergorod/2013/07/21/822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3" y="142381"/>
            <a:ext cx="2942844" cy="1971705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mtdata.ru/u3/photo2301/20824598995-0/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483" y="145802"/>
            <a:ext cx="2958714" cy="1971705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sobory.ru/pic/00850/00872_20060314_2139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327" y="142381"/>
            <a:ext cx="3054121" cy="1968284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pilothub.ru/datas/folio/1024_416_crop/3072-dankov.jpg"/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4" t="561" r="17849" b="-561"/>
          <a:stretch/>
        </p:blipFill>
        <p:spPr bwMode="auto">
          <a:xfrm>
            <a:off x="58235" y="2438926"/>
            <a:ext cx="3204000" cy="1783080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s://wikiway.com/upload/hl-photo/244/912/zadonskiy_rojdestvo_bogoroditskiy_monastir_1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1" b="37"/>
          <a:stretch/>
        </p:blipFill>
        <p:spPr bwMode="auto">
          <a:xfrm>
            <a:off x="3295253" y="2440519"/>
            <a:ext cx="3024336" cy="1802819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http://leninstatues.ru/sites/default/files/styles/large/public/photos/semiluki.jpg?itok=E9fCG_G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830" y="2438926"/>
            <a:ext cx="2674618" cy="1783080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2" descr="http://img-fotki.yandex.ru/get/6847/119103609.fa/0_cd713_75ced35a_orig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27" y="4512720"/>
            <a:ext cx="5056674" cy="2287356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74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33" y="170136"/>
            <a:ext cx="3368700" cy="2269255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4168892"/>
            <a:ext cx="3944470" cy="2574479"/>
          </a:xfrm>
          <a:prstGeom prst="rect">
            <a:avLst/>
          </a:prstGeom>
          <a:ln w="19050" cap="sq">
            <a:solidFill>
              <a:srgbClr val="0070C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 descr="C:\Users\User\Desktop\ДОН\0099-19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706" y="170136"/>
            <a:ext cx="5228419" cy="2178744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ДОН\27373493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71" y="4096477"/>
            <a:ext cx="3960440" cy="2646894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ДОН\fullsize-_1_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73956"/>
            <a:ext cx="3570538" cy="2618394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9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User\Desktop\ДОН\Okun-zelty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0"/>
          <a:stretch/>
        </p:blipFill>
        <p:spPr bwMode="auto">
          <a:xfrm>
            <a:off x="6394729" y="69424"/>
            <a:ext cx="2628900" cy="19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3" name="Picture 7" descr="C:\Users\User\Desktop\ДОН\v-reke-don-poyavilis-novye-obitatel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" b="3524"/>
          <a:stretch/>
        </p:blipFill>
        <p:spPr bwMode="auto">
          <a:xfrm>
            <a:off x="6225551" y="2133324"/>
            <a:ext cx="2856803" cy="1936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 descr="http://mirchudes.net/uploads/posts/2015-07/1438157806_plotv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"/>
          <a:stretch/>
        </p:blipFill>
        <p:spPr bwMode="auto">
          <a:xfrm>
            <a:off x="53578" y="73451"/>
            <a:ext cx="3150270" cy="1937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https://ua.all.biz/img/ua/catalog/middle/44459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695" y="62810"/>
            <a:ext cx="2975738" cy="1959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http://mirplaneta.ru/images/4/6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8"/>
          <a:stretch/>
        </p:blipFill>
        <p:spPr bwMode="auto">
          <a:xfrm>
            <a:off x="53578" y="2125638"/>
            <a:ext cx="2997178" cy="1951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6" name="Picture 8" descr="http://kazanfisher.ru/userfiles/photo/large/974_som-pod-voydoy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" r="6129" b="8254"/>
          <a:stretch/>
        </p:blipFill>
        <p:spPr bwMode="auto">
          <a:xfrm>
            <a:off x="3122856" y="2132112"/>
            <a:ext cx="2994532" cy="1952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8" name="Picture 10" descr="https://ahota.in.ua/images/Ryby/Li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4" y="4193031"/>
            <a:ext cx="2999832" cy="1949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0" name="Picture 12" descr="https://www.lider-press.by/img/300x200/8/appbig-7af288ae7c230b967e22a1d191852a1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856" y="4193029"/>
            <a:ext cx="2924840" cy="1949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2" name="Picture 14" descr="http://givotniymir.ru/wp-content/uploads/2016/10/tolstolobik-ryba-obraz-zhizni-i-sreda-obitaniya-tolstolobika-6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5" r="1542" b="17508"/>
          <a:stretch/>
        </p:blipFill>
        <p:spPr bwMode="auto">
          <a:xfrm>
            <a:off x="6241537" y="4198923"/>
            <a:ext cx="2808000" cy="19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4527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ooduskalender.ee/sites/default/files/images/veekonn040712im002.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1" y="188640"/>
            <a:ext cx="2890436" cy="191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vatars.mds.yandex.net/get-pdb/805781/606c8d60-4b27-41e4-9418-669825856176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9156"/>
            <a:ext cx="2880320" cy="192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yology.ru/wp-content/uploads/2011/10/trituru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1"/>
            <a:ext cx="2448272" cy="192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-fotki.yandex.ru/get/4117/3199755.25/0_85b21_cee800d9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1" y="2348880"/>
            <a:ext cx="3018180" cy="188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g-fotki.yandex.ru/get/6603/25025803.15/0_79d27_3f874206_or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93" y="2336733"/>
            <a:ext cx="2988245" cy="186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vsezhivoe.ru/wp-content/uploads/2017/10/3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79" y="4365104"/>
            <a:ext cx="3403265" cy="181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://avatars.mds.yandex.net/get-pdb/966350/cb9a6b75-64c2-4e59-9dbf-0769039e653b/s1200?webp=fal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65104"/>
            <a:ext cx="2947828" cy="196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51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46</Words>
  <Application>Microsoft Office PowerPoint</Application>
  <PresentationFormat>Экран (4:3)</PresentationFormat>
  <Paragraphs>28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РЕКА ДОН</vt:lpstr>
      <vt:lpstr>Презентация PowerPoint</vt:lpstr>
      <vt:lpstr>Презентация PowerPoint</vt:lpstr>
      <vt:lpstr>Презентация PowerPoint</vt:lpstr>
      <vt:lpstr>Достопримечательности Верхнего Дона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Презентация основана на материале  сайта «Река Дон» http://tihiy-don-river.narod.ru/             Выполнила: Рязанова Неля Александровна старший воспитатель МКДОУ Нововоронежский детский сад №8  2019 г.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РЕКА ДОН</dc:title>
  <dc:creator>Марина Лысенко</dc:creator>
  <cp:lastModifiedBy>User</cp:lastModifiedBy>
  <cp:revision>103</cp:revision>
  <dcterms:created xsi:type="dcterms:W3CDTF">2014-04-03T08:31:20Z</dcterms:created>
  <dcterms:modified xsi:type="dcterms:W3CDTF">2022-02-23T18:53:18Z</dcterms:modified>
</cp:coreProperties>
</file>