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4" r:id="rId9"/>
    <p:sldId id="265" r:id="rId10"/>
    <p:sldId id="266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21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760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209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38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82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51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431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688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0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643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672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031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32C74-AC33-4233-B756-A5976C5BA77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2C474-BB3D-424C-B414-64504FCB7C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3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3000">
              <a:srgbClr val="C7DFB7"/>
            </a:gs>
            <a:gs pos="52485">
              <a:srgbClr val="D9E9CE"/>
            </a:gs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72000">
              <a:schemeClr val="accent6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70972" y="709735"/>
            <a:ext cx="894212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385623"/>
                </a:solidFill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ЖИВОТНЫЙ МИР ЗАПОВЕДНИКА «БЕЛОГОРЬЕ»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Lenovo\Desktop\лес на ворскле\вывеска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43" y="1810767"/>
            <a:ext cx="6006812" cy="3920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952508" y="4240309"/>
            <a:ext cx="4402880" cy="989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Авторы: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Ткачева Людмила Владимировна, воспитатель;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Афанасьева Наталья Владимировна, воспитатель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05906" y="5997793"/>
            <a:ext cx="6345455" cy="7218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Белгородская область,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Борисовский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район, село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Стригуны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2022 год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0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1001christianclipart.com/wp-content/uploads/2014/11/powerpoint-templat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30" y="2014061"/>
            <a:ext cx="5095875" cy="397446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86670" y="416889"/>
            <a:ext cx="23622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ВПАДАЕТ В СПЯЧКУ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05995" y="827851"/>
            <a:ext cx="42193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Есть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такие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звери, которые всю зиму спят. </a:t>
            </a:r>
            <a:endParaRPr lang="ru-RU" sz="1100" dirty="0"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Запас корма им не нужен.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                                                   Ёж делает в ямке на земле небольшое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                                               гнездо из сухой листвы, травы, мха. 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                                                   В нём он и залегает в спячку до весны.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Про ежа можно сказать,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что он «кладовая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».</a:t>
            </a: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Летом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и осенью он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усиленно 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питается и жиреет.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                                                                      Он расходуют жир зимой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,                                                                               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как естественный запас </a:t>
            </a: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питания.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4261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52" y="382766"/>
            <a:ext cx="3761105" cy="266001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8000" y="365125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</a:rPr>
              <a:t>Заяц-русак, лиса,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</a:rPr>
              <a:t>европейская косуля,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</a:rPr>
              <a:t>кабан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</a:rPr>
              <a:t>не делают запасов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</a:rPr>
              <a:t>на зиму.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</a:rPr>
              <a:t>Они и так найдут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</a:rPr>
              <a:t> себе корм.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6670" y="113397"/>
            <a:ext cx="3670110" cy="2755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057" y="3042781"/>
            <a:ext cx="5041829" cy="367620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220" y="693359"/>
            <a:ext cx="10515600" cy="435133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75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48000" y="236171"/>
            <a:ext cx="6096000" cy="6385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u="sng" dirty="0" smtClean="0">
                <a:solidFill>
                  <a:srgbClr val="CC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КРАЙ РОДНОЙ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край родной, любимый с детства</a:t>
            </a:r>
            <a:endParaRPr lang="ru-RU" sz="11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Подарен матерью моей.</a:t>
            </a:r>
            <a:endParaRPr lang="ru-RU" sz="11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щедрое наследство-</a:t>
            </a:r>
            <a:endParaRPr lang="ru-RU" sz="11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Краса березовых аллей!</a:t>
            </a:r>
            <a:endParaRPr lang="ru-RU" sz="11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Твои поля, твои богатства.</a:t>
            </a:r>
            <a:endParaRPr lang="ru-RU" sz="11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Природы мир – моя родня:</a:t>
            </a:r>
            <a:endParaRPr lang="ru-RU" sz="11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Лесов и рощ, зеленых царство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люди все вокруг меня.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Твои сады под небом синим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весеннем ласковом тепле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 платье свадебном Россия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торжестве в моем селе.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Мой сад цветет, благоухает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все мое родимое село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белый цвет как снег порхает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 мае землю замело.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жизнь прекрасна в мире этом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Средь сердца милых уголков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озаряют душу светом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Глаза ромашек, васильков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7827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Lenovo\Desktop\лес на ворскле\понятие запов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5272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626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46181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626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065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Lenovo\Desktop\лес на ворскле\жво нмр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626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291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1001christianclipart.com/wp-content/uploads/2014/11/powerpoint-templat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82" y="567214"/>
            <a:ext cx="4639945" cy="343408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728" y="2751899"/>
            <a:ext cx="4980305" cy="37477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78145" y="677429"/>
            <a:ext cx="5332632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ЛЕТОМ БЕЛКА РЫЖАЯ, А ЗИМОЙ     СЕРАЯ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682" y="4010088"/>
            <a:ext cx="5193463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Летом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звери ходят в лёгких шубах, 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они не спасут их от зимних холодов.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Вот почему осенью зверьки линяют.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Линька у зверей – это постепенная 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смена шерсти. Вместо летней шерсти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 осенью вырастает новая – густая, пушистая.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6932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1001christianclipart.com/wp-content/uploads/2014/11/powerpoint-templat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128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61" y="441325"/>
            <a:ext cx="5096510" cy="3228975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384" y="3393374"/>
            <a:ext cx="4930140" cy="31235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736772" y="989201"/>
            <a:ext cx="4537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МЕНЯЕТ ШУБКУ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0162" y="2791454"/>
            <a:ext cx="4681854" cy="275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Заяц-русак </a:t>
            </a: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летом серый, а зимой белый.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Зимой весь мех чисто белый, 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лишь кончик хвоста остаётся чёрным. 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Это очень важно для зверьков. </a:t>
            </a:r>
            <a:endParaRPr lang="ru-RU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Calibri" panose="020F0502020204030204" pitchFamily="34" charset="0"/>
              </a:rPr>
              <a:t>Они зимой будут незаметны на снегу.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135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1001christianclipart.com/wp-content/uploads/2014/11/powerpoint-templat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0630"/>
            <a:ext cx="12192000" cy="6917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512" y="365125"/>
            <a:ext cx="4478655" cy="351028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3" y="2248535"/>
            <a:ext cx="5400675" cy="40633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20074" y="707434"/>
            <a:ext cx="3459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ДЕЛАЮТ ЗАПАСЫ НА ЗИМУ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48256" y="-2708"/>
            <a:ext cx="101437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45380"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945380"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Некоторые 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звери запасают на зиму                      корм. </a:t>
            </a:r>
            <a:endParaRPr lang="ru-RU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945380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Белки прячут в укромных местах жёлуди, орехи, грибы. </a:t>
            </a:r>
            <a:endParaRPr lang="ru-RU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945380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 Мыши запасают в норках жёлуди, орехи, зёрна.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6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351</Words>
  <Application>Microsoft Office PowerPoint</Application>
  <PresentationFormat>Широкоэкранный</PresentationFormat>
  <Paragraphs>83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Юлия</cp:lastModifiedBy>
  <cp:revision>16</cp:revision>
  <dcterms:created xsi:type="dcterms:W3CDTF">2022-01-24T12:40:52Z</dcterms:created>
  <dcterms:modified xsi:type="dcterms:W3CDTF">2022-01-30T10:46:12Z</dcterms:modified>
</cp:coreProperties>
</file>