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7" r:id="rId5"/>
    <p:sldId id="261" r:id="rId6"/>
    <p:sldId id="262" r:id="rId7"/>
    <p:sldId id="269" r:id="rId8"/>
    <p:sldId id="270" r:id="rId9"/>
    <p:sldId id="263" r:id="rId10"/>
    <p:sldId id="265" r:id="rId11"/>
    <p:sldId id="264" r:id="rId12"/>
    <p:sldId id="271" r:id="rId13"/>
    <p:sldId id="266" r:id="rId14"/>
    <p:sldId id="272" r:id="rId15"/>
    <p:sldId id="274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lov-biblioteka.ru/meropriyatiya/2017-10-07/urok-muzhestva-muzhestvom-svoim-v-bessmertie-shagnuvshie" TargetMode="External"/><Relationship Id="rId2" Type="http://schemas.openxmlformats.org/officeDocument/2006/relationships/hyperlink" Target="https://zab.ru/articles/2701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ilda.cc/projects/?projectid=6494719" TargetMode="External"/><Relationship Id="rId2" Type="http://schemas.openxmlformats.org/officeDocument/2006/relationships/hyperlink" Target="http://shs_yasn_2.olvn.zabedu.ru/17-%d1%81%d0%b5%d0%bd%d1%82%d1%8f%d0%b1%d1%80%d1%8f-165-%d0%bb%d0%b5%d1%82-%d1%81%d0%be-%d0%b4%d0%bd%d1%8f-%d1%80%d0%be%d0%b6%d0%b4%d0%b5%d0%bd%d0%b8%d1%8f-%d0%ba-%d1%8d-%d1%86%d0%b8%d0%be%d0%bb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24000"/>
            <a:ext cx="9144000" cy="441960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МИНИСТЕРСТВО ПРОСВЕЩЕНИЯ РОССИЙСКОЙ ФЕДЕРАЦИИ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Министерство образования и науки Забайкальского края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МБОУ Яснинская СОШ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2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Всероссийский педагогический конкурс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патриота и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en-US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века»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Мероприятие по патриотическому воспитанию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«ПАМЯТЬ ХРАНЯТ ЖИВЫЕ…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.»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Митинг, посвящённый Дню памяти 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забайкальцев, погибших при </a:t>
            </a:r>
            <a:r>
              <a:rPr lang="ru-RU" sz="3100" b="1">
                <a:latin typeface="Times New Roman" pitchFamily="18" charset="0"/>
                <a:cs typeface="Times New Roman" pitchFamily="18" charset="0"/>
              </a:rPr>
              <a:t>исполнении </a:t>
            </a:r>
            <a:r>
              <a:rPr lang="ru-RU" sz="31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smtClean="0">
                <a:latin typeface="Times New Roman" pitchFamily="18" charset="0"/>
                <a:cs typeface="Times New Roman" pitchFamily="18" charset="0"/>
              </a:rPr>
              <a:t>воинского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и служебного долга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33800" y="5715000"/>
            <a:ext cx="4876800" cy="990600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Советник директора по воспитательной работе, </a:t>
            </a:r>
          </a:p>
          <a:p>
            <a:pPr algn="l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l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Истомина Марина Алексеевна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ходе спецоперации по освобождению Донбасса в 2022 году на Украине погибли наши односельчане. Их портреты тоже в руках юнармейцев.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120" y="1370691"/>
            <a:ext cx="8659760" cy="521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00200"/>
            <a:ext cx="8534400" cy="4525963"/>
          </a:xfrm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	На митинге выступали председатель Совета депутатов муниципального района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Оловяннинский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район» Пешков Александр Александрович, глава Администрации п.ст. Ясная.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214" y="1600200"/>
            <a:ext cx="8439572" cy="426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358775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Жители посёлка имеют возможность участвовать в    мероприятии школы по патриотическому воспитанию обучающихся, даёт возможность знать, что в школе чтут память героев-земляков.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разных возрастов, объединённые данным мероприятием, проникаются уважением к подвигу, убеждаются в важности преклонения перед героями-забайкальцами.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15" y="2286000"/>
            <a:ext cx="8827770" cy="438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06680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Результат: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828800"/>
            <a:ext cx="8382000" cy="4525963"/>
          </a:xfrm>
        </p:spPr>
        <p:txBody>
          <a:bodyPr>
            <a:normAutofit fontScale="92500"/>
          </a:bodyPr>
          <a:lstStyle/>
          <a:p>
            <a:pPr marL="0" indent="358775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духовно-нравственных качеств, рост патриотического сознания обучающихся и их гражданской активности, </a:t>
            </a:r>
          </a:p>
          <a:p>
            <a:pPr marL="0" indent="358775"/>
            <a:r>
              <a:rPr lang="ru-RU" dirty="0">
                <a:latin typeface="Times New Roman" pitchFamily="18" charset="0"/>
                <a:cs typeface="Times New Roman" pitchFamily="18" charset="0"/>
              </a:rPr>
              <a:t>преодоление негативного влияния отдельных групп социума и экстремистских проявлений, уменьшение количества детей «группы риска»,</a:t>
            </a:r>
          </a:p>
          <a:p>
            <a:pPr marL="0" indent="358775"/>
            <a:r>
              <a:rPr lang="ru-RU" dirty="0">
                <a:latin typeface="Times New Roman" pitchFamily="18" charset="0"/>
                <a:cs typeface="Times New Roman" pitchFamily="18" charset="0"/>
              </a:rPr>
              <a:t>популяризация воспитательной работы школы среди населения, развитие межведомственного взаимодействия.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362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9540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Команда практики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1"/>
            <a:ext cx="8229600" cy="487680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ЗАВУЧ школы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Советник по воспитательной работе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волонтёрского отряда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юнармейского отряда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Классные руководители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Ресурсы интернет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25963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Забайкальские Герои России. Статьи: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https://zab.ru/articles/2701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Портреты забайкальцев – Героев России: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3"/>
              </a:rPr>
              <a:t>https://olov-biblioteka.ru/meropriyatiya/2017-10-07/urok-muzhestva-muzhestvom-svoim-v-bessmertie-shagnuvsh</a:t>
            </a:r>
            <a:r>
              <a:rPr lang="ru-RU" u="sng" dirty="0">
                <a:hlinkClick r:id="rId3"/>
              </a:rPr>
              <a:t>ie</a:t>
            </a:r>
            <a:endParaRPr lang="ru-RU" u="sng" dirty="0"/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Шаблон презентации: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Pedsovet.su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198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Мы помним! Мы гордимся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382000" cy="5867400"/>
          </a:xfrm>
        </p:spPr>
        <p:txBody>
          <a:bodyPr>
            <a:noAutofit/>
          </a:bodyPr>
          <a:lstStyle/>
          <a:p>
            <a:pPr marL="0" indent="358775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Проблематика </a:t>
            </a:r>
          </a:p>
          <a:p>
            <a:pPr marL="0" indent="358775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от современной школы зависит эффективность патриотического воспитания подрастающего поколения?</a:t>
            </a:r>
          </a:p>
          <a:p>
            <a:pPr marL="0" indent="358775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Актуальность воспитательной практики </a:t>
            </a:r>
          </a:p>
          <a:p>
            <a:pPr marL="0" indent="358775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Воспитание патриотизма – одна из актуальных задач современного российского общества и, главное, это задача школы и одно из основных направлений её деятельности. Мы должны передать эстафету памяти, показать подрастающему поколению величие и самоотверженность подвигов героев родного края, вызывая гордость и уважение доблестных земляков. Воспитывая патриотизм, мы воспитываем и духовно-нравственные качества детей и юношества. </a:t>
            </a:r>
          </a:p>
          <a:p>
            <a:pPr marL="0" indent="358775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Традиция школы - проведение 24 сентября митинга, посвящённого Дню памяти забайкальцев, погибших при исполнении воинского и служебного долга.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305800" cy="5257800"/>
          </a:xfrm>
        </p:spPr>
        <p:txBody>
          <a:bodyPr>
            <a:normAutofit fontScale="70000" lnSpcReduction="20000"/>
          </a:bodyPr>
          <a:lstStyle/>
          <a:p>
            <a:pPr marL="0" indent="358775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сохранение памяти о подвиге героев-земляков, погибших при исполнении воинского и служебного долга; развитие патриотических воззрений подрастающего поколения.</a:t>
            </a:r>
          </a:p>
          <a:p>
            <a:pPr marL="0" indent="358775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Основные задачи: 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  <a:p>
            <a:pPr marL="0" lvl="0" indent="358775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формирование у учащихся гражданско-патриотических, духовно-нравственных качеств;</a:t>
            </a:r>
          </a:p>
          <a:p>
            <a:pPr marL="0" lvl="0" indent="358775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расширение знаний обучающихся о забайкальцах, погибших при исполнении воинского и служебного долга, о славных боевых и трудовых традициях русского народа;</a:t>
            </a:r>
          </a:p>
          <a:p>
            <a:pPr marL="0" lvl="0" indent="358775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осуществление межведомственного взаимодействия школы с органами местной и муниципальной власти, с социумом посёлка;</a:t>
            </a:r>
          </a:p>
          <a:p>
            <a:pPr marL="0" lvl="0" indent="358775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оптимизация работы по военно-патриотическому воспитанию подрастающего поколения на современном этапе, направленная на повышение её эффективности.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Публикации о реализации практики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Сайт школы: </a:t>
            </a:r>
          </a:p>
          <a:p>
            <a:pPr marL="0" indent="0">
              <a:buNone/>
            </a:pPr>
            <a:r>
              <a:rPr lang="ru-RU" u="sng" dirty="0">
                <a:hlinkClick r:id="rId2"/>
              </a:rPr>
              <a:t>http://shs_yasn_2.olvn.zabedu.ru/17-%d1%81%d0%b5%d0%bd%d1%82%d1%8f%d0%b1%d1%80%d1%8f-165-%d0%bb%d0%b5%d1%82-%d1%81%d0%be-%d0%b4%d0%bd%d1%8f-%d1%80%d0%be%d0%b6%d0%b4%d0%b5%d0%bd%d0%b8%d1%8f-%d0%ba-%d1%8d-%d1%86%d0%b8%d0%be%d0%bb/</a:t>
            </a:r>
            <a:endParaRPr lang="ru-RU" dirty="0"/>
          </a:p>
          <a:p>
            <a:r>
              <a:rPr lang="ru-RU" dirty="0" err="1"/>
              <a:t>Лонгрид</a:t>
            </a:r>
            <a:r>
              <a:rPr lang="ru-RU" dirty="0"/>
              <a:t>: </a:t>
            </a:r>
          </a:p>
          <a:p>
            <a:pPr marL="0" indent="0">
              <a:buNone/>
            </a:pPr>
            <a:r>
              <a:rPr lang="ru-RU" u="sng" dirty="0">
                <a:hlinkClick r:id="rId3"/>
              </a:rPr>
              <a:t>https://tilda.cc/projects/?projectid=6494719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208" y="152400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 сентября - День памяти забайкальцев, 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погибших при исполнении 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воинского и служебного долга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144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/>
              <a:t> </a:t>
            </a:r>
            <a:r>
              <a:rPr lang="ru-RU" dirty="0"/>
              <a:t> </a:t>
            </a:r>
          </a:p>
          <a:p>
            <a:pPr indent="15875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Причины выбора даты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173038" indent="92075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1984 году в Афганистане погиб Сергей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Токмаков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прикрывший товарищей, </a:t>
            </a:r>
          </a:p>
          <a:p>
            <a:pPr marL="173038" indent="92075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2010 году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Алдар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Цыденжапов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ценой своей жизни спас товарищей на горящем эсминце "Быстрый".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3820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Мы свято чтим подвиги героев-земляков!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305800" cy="3916363"/>
          </a:xfrm>
        </p:spPr>
        <p:txBody>
          <a:bodyPr>
            <a:normAutofit/>
          </a:bodyPr>
          <a:lstStyle/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24 сентября – школьный митинг, на который приходят жители посёлка.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Летом 2022 года на центральной улице посёлка - ул. Ленина - построен мемориал "Своих не бросаем! "  Митинг впервые проводился  у этого памятника.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8077200" cy="473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90600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Этапы реализации практики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534400" cy="4572000"/>
          </a:xfrm>
        </p:spPr>
        <p:txBody>
          <a:bodyPr>
            <a:normAutofit fontScale="92500" lnSpcReduction="20000"/>
          </a:bodyPr>
          <a:lstStyle/>
          <a:p>
            <a:pPr marL="0" indent="358775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Сроки: 12.09.22.- 23.09.22.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волонтёрского отряда: уборка территории школьным волонтёрским отрядом, где будет проведён митинг.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ЗАВУЧ школы, советник по воспитательной работе: разработка сценария, подготовка приглашений для гостей митинга, подготовка портретов героев-забайкальцев.</a:t>
            </a:r>
          </a:p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юнармейского отряда: занятия юнармейского отряда.</a:t>
            </a:r>
          </a:p>
          <a:p>
            <a:pPr marL="0" indent="358775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43840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243840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200" y="2438400"/>
            <a:ext cx="568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791200"/>
          </a:xfrm>
        </p:spPr>
        <p:txBody>
          <a:bodyPr>
            <a:normAutofit fontScale="85000" lnSpcReduction="10000"/>
          </a:bodyPr>
          <a:lstStyle/>
          <a:p>
            <a:pPr marL="0" indent="358775">
              <a:buNone/>
            </a:pPr>
            <a:r>
              <a:rPr lang="ru-RU" sz="3300" b="1" u="sng" dirty="0">
                <a:latin typeface="Times New Roman" pitchFamily="18" charset="0"/>
                <a:cs typeface="Times New Roman" pitchFamily="18" charset="0"/>
              </a:rPr>
              <a:t>Реализация практики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358775"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Дата: 24.09.22.</a:t>
            </a:r>
          </a:p>
          <a:p>
            <a:pPr marL="0" indent="358775"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ЗАВУЧ школы, советник по воспитательной работе: распределение обязанностей классных руководителей, ведущих митинга, ответственных за встречу гостей, ответственных за аппаратуру.</a:t>
            </a:r>
          </a:p>
          <a:p>
            <a:pPr marL="0" indent="358775"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Руководитель юнармейского отряда: построение отряда, построение школы по классам.</a:t>
            </a:r>
          </a:p>
          <a:p>
            <a:pPr marL="0" indent="358775"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Советник по воспитательной работе: фотосъёмка. </a:t>
            </a:r>
          </a:p>
          <a:p>
            <a:pPr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Классные руководители: обеспечение дисциплины на митинге.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2601" y="2408237"/>
            <a:ext cx="8229600" cy="4449763"/>
          </a:xfrm>
        </p:spPr>
        <p:txBody>
          <a:bodyPr>
            <a:normAutofit/>
          </a:bodyPr>
          <a:lstStyle/>
          <a:p>
            <a:pPr marL="0" indent="358775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Ребята-юнармейцы построились в шеренгу перед собравшимися на митинг детьми и взрослыми. Каждый юнармеец в руках держал портрет героя-забайкальца.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226" y="1475505"/>
            <a:ext cx="8051799" cy="428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63" y="1475505"/>
            <a:ext cx="8077200" cy="45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1" y="1475505"/>
            <a:ext cx="8139890" cy="514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576</Words>
  <Application>Microsoft Office PowerPoint</Application>
  <PresentationFormat>Экран (4:3)</PresentationFormat>
  <Paragraphs>62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МИНИСТЕРСТВО ПРОСВЕЩЕНИЯ РОССИЙСКОЙ ФЕДЕРАЦИИ Министерство образования и науки Забайкальского края МБОУ Яснинская СОШ № 2  III Всероссийский педагогический конкурс  «Воспитание патриота и  гражданина России XXI века» Мероприятие по патриотическому воспитанию «ПАМЯТЬ ХРАНЯТ ЖИВЫЕ….» Митинг, посвящённый Дню памяти  забайкальцев, погибших при исполнении  воинского и служебного долга </vt:lpstr>
      <vt:lpstr>Презентация PowerPoint</vt:lpstr>
      <vt:lpstr>Презентация PowerPoint</vt:lpstr>
      <vt:lpstr>Публикации о реализации практики</vt:lpstr>
      <vt:lpstr>24 сентября - День памяти забайкальцев,  погибших при исполнении  воинского и служебного долга </vt:lpstr>
      <vt:lpstr>Мы свято чтим подвиги героев-земляков! </vt:lpstr>
      <vt:lpstr>Этапы реализации практики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Результат:</vt:lpstr>
      <vt:lpstr>Команда практики</vt:lpstr>
      <vt:lpstr>Ресурсы интернет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Поля</cp:lastModifiedBy>
  <cp:revision>39</cp:revision>
  <dcterms:created xsi:type="dcterms:W3CDTF">2013-10-28T09:12:00Z</dcterms:created>
  <dcterms:modified xsi:type="dcterms:W3CDTF">2023-02-25T14:34:01Z</dcterms:modified>
</cp:coreProperties>
</file>