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72" r:id="rId2"/>
    <p:sldId id="283" r:id="rId3"/>
    <p:sldId id="284" r:id="rId4"/>
    <p:sldId id="285" r:id="rId5"/>
    <p:sldId id="286" r:id="rId6"/>
    <p:sldId id="287" r:id="rId7"/>
    <p:sldId id="275" r:id="rId8"/>
    <p:sldId id="288" r:id="rId9"/>
    <p:sldId id="276" r:id="rId10"/>
    <p:sldId id="289" r:id="rId11"/>
    <p:sldId id="277" r:id="rId12"/>
    <p:sldId id="290" r:id="rId13"/>
    <p:sldId id="278" r:id="rId14"/>
    <p:sldId id="291" r:id="rId15"/>
    <p:sldId id="279" r:id="rId16"/>
    <p:sldId id="292" r:id="rId17"/>
    <p:sldId id="280" r:id="rId18"/>
    <p:sldId id="293" r:id="rId19"/>
    <p:sldId id="281" r:id="rId20"/>
    <p:sldId id="294" r:id="rId21"/>
    <p:sldId id="282" r:id="rId22"/>
    <p:sldId id="303" r:id="rId23"/>
    <p:sldId id="295" r:id="rId24"/>
    <p:sldId id="305" r:id="rId25"/>
    <p:sldId id="297" r:id="rId26"/>
    <p:sldId id="313" r:id="rId27"/>
    <p:sldId id="298" r:id="rId28"/>
    <p:sldId id="314" r:id="rId29"/>
    <p:sldId id="299" r:id="rId30"/>
    <p:sldId id="315" r:id="rId31"/>
    <p:sldId id="300" r:id="rId32"/>
    <p:sldId id="316" r:id="rId33"/>
    <p:sldId id="301" r:id="rId34"/>
    <p:sldId id="317" r:id="rId35"/>
    <p:sldId id="302" r:id="rId36"/>
    <p:sldId id="318" r:id="rId37"/>
    <p:sldId id="304" r:id="rId38"/>
    <p:sldId id="311" r:id="rId39"/>
    <p:sldId id="312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2900" kern="1200">
        <a:solidFill>
          <a:srgbClr val="FF0000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3300"/>
    <a:srgbClr val="9900CC"/>
    <a:srgbClr val="800000"/>
    <a:srgbClr val="99CCFF"/>
    <a:srgbClr val="000066"/>
    <a:srgbClr val="FF0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 autoAdjust="0"/>
    <p:restoredTop sz="94660"/>
  </p:normalViewPr>
  <p:slideViewPr>
    <p:cSldViewPr>
      <p:cViewPr>
        <p:scale>
          <a:sx n="69" d="100"/>
          <a:sy n="69" d="100"/>
        </p:scale>
        <p:origin x="-124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5FBA1D-3C7C-43F3-A972-16B731FD6534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44400B-A0F4-4BE7-BF17-F59341950BDF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B454E6-70EF-459A-93DA-C7EBD09923C7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B6F94-CA72-4F76-BE39-CA2CF3113F3A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34622C-3E84-4F37-9465-1C5C1FCBD9EA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7721AB-F01E-469C-A59A-B382886045C6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0E7BC2-3C82-4E8D-9FBF-8A261FFCF52B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AA81E5-53DD-4B2A-8A5A-5628374434CD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3E09C2-F2FE-48D3-9529-947C01A60123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1ECC40-FEB9-4631-A24E-2D2A8C50E4DD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04907E-36AA-49E5-AAC7-24D74F0BB3FD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370D64E2-F2F2-4C54-8B6E-EBB72EB2E520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bin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bin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bin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bin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8.bin"/><Relationship Id="rId13" Type="http://schemas.openxmlformats.org/officeDocument/2006/relationships/image" Target="../media/image17.png"/><Relationship Id="rId3" Type="http://schemas.openxmlformats.org/officeDocument/2006/relationships/audio" Target="../media/audio13.bin"/><Relationship Id="rId7" Type="http://schemas.openxmlformats.org/officeDocument/2006/relationships/audio" Target="../media/audio17.bin"/><Relationship Id="rId12" Type="http://schemas.openxmlformats.org/officeDocument/2006/relationships/image" Target="../media/image16.png"/><Relationship Id="rId2" Type="http://schemas.openxmlformats.org/officeDocument/2006/relationships/audio" Target="../media/audio12.bin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6.bin"/><Relationship Id="rId11" Type="http://schemas.openxmlformats.org/officeDocument/2006/relationships/image" Target="../media/image14.png"/><Relationship Id="rId5" Type="http://schemas.openxmlformats.org/officeDocument/2006/relationships/audio" Target="../media/audio15.bin"/><Relationship Id="rId15" Type="http://schemas.openxmlformats.org/officeDocument/2006/relationships/image" Target="../media/image21.png"/><Relationship Id="rId10" Type="http://schemas.openxmlformats.org/officeDocument/2006/relationships/image" Target="../media/image12.png"/><Relationship Id="rId4" Type="http://schemas.openxmlformats.org/officeDocument/2006/relationships/audio" Target="../media/audio14.bin"/><Relationship Id="rId9" Type="http://schemas.openxmlformats.org/officeDocument/2006/relationships/image" Target="../media/image22.png"/><Relationship Id="rId1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audio" Target="../media/audio19.bin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audio" Target="../media/audio14.bin"/><Relationship Id="rId7" Type="http://schemas.openxmlformats.org/officeDocument/2006/relationships/image" Target="../media/image11.png"/><Relationship Id="rId2" Type="http://schemas.openxmlformats.org/officeDocument/2006/relationships/audio" Target="../media/audio2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audio" Target="../media/audio17.bin"/><Relationship Id="rId4" Type="http://schemas.openxmlformats.org/officeDocument/2006/relationships/audio" Target="../media/audio12.bin"/><Relationship Id="rId9" Type="http://schemas.openxmlformats.org/officeDocument/2006/relationships/slide" Target="slide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bin"/><Relationship Id="rId2" Type="http://schemas.openxmlformats.org/officeDocument/2006/relationships/audio" Target="../media/audio21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13.bin"/><Relationship Id="rId7" Type="http://schemas.openxmlformats.org/officeDocument/2006/relationships/slide" Target="slide37.xml"/><Relationship Id="rId2" Type="http://schemas.openxmlformats.org/officeDocument/2006/relationships/audio" Target="../media/audio2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audio" Target="../media/audio15.bin"/><Relationship Id="rId4" Type="http://schemas.openxmlformats.org/officeDocument/2006/relationships/audio" Target="../media/audio16.bin"/><Relationship Id="rId9" Type="http://schemas.openxmlformats.org/officeDocument/2006/relationships/slide" Target="slide3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bin"/><Relationship Id="rId2" Type="http://schemas.openxmlformats.org/officeDocument/2006/relationships/audio" Target="../media/audio23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audio" Target="../media/audio18.bin"/><Relationship Id="rId7" Type="http://schemas.openxmlformats.org/officeDocument/2006/relationships/image" Target="../media/image15.png"/><Relationship Id="rId2" Type="http://schemas.openxmlformats.org/officeDocument/2006/relationships/audio" Target="../media/audio2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audio" Target="../media/audio14.bin"/><Relationship Id="rId4" Type="http://schemas.openxmlformats.org/officeDocument/2006/relationships/audio" Target="../media/audio12.bin"/><Relationship Id="rId9" Type="http://schemas.openxmlformats.org/officeDocument/2006/relationships/slide" Target="slide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bin"/><Relationship Id="rId2" Type="http://schemas.openxmlformats.org/officeDocument/2006/relationships/audio" Target="../media/audio24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audio" Target="../media/audio13.bin"/><Relationship Id="rId7" Type="http://schemas.openxmlformats.org/officeDocument/2006/relationships/image" Target="../media/image6.png"/><Relationship Id="rId2" Type="http://schemas.openxmlformats.org/officeDocument/2006/relationships/audio" Target="../media/audio2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audio" Target="../media/audio15.bin"/><Relationship Id="rId4" Type="http://schemas.openxmlformats.org/officeDocument/2006/relationships/audio" Target="../media/audio16.bin"/><Relationship Id="rId9" Type="http://schemas.openxmlformats.org/officeDocument/2006/relationships/slide" Target="slide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bin"/><Relationship Id="rId2" Type="http://schemas.openxmlformats.org/officeDocument/2006/relationships/audio" Target="../media/audio25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audio" Target="../media/audio17.bin"/><Relationship Id="rId7" Type="http://schemas.openxmlformats.org/officeDocument/2006/relationships/image" Target="../media/image18.png"/><Relationship Id="rId2" Type="http://schemas.openxmlformats.org/officeDocument/2006/relationships/audio" Target="../media/audio2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audio" Target="../media/audio12.bin"/><Relationship Id="rId4" Type="http://schemas.openxmlformats.org/officeDocument/2006/relationships/audio" Target="../media/audio16.bin"/><Relationship Id="rId9" Type="http://schemas.openxmlformats.org/officeDocument/2006/relationships/slide" Target="slide3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bin"/><Relationship Id="rId2" Type="http://schemas.openxmlformats.org/officeDocument/2006/relationships/audio" Target="../media/audio26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audio" Target="../media/audio17.bin"/><Relationship Id="rId7" Type="http://schemas.openxmlformats.org/officeDocument/2006/relationships/image" Target="../media/image20.png"/><Relationship Id="rId2" Type="http://schemas.openxmlformats.org/officeDocument/2006/relationships/audio" Target="../media/audio2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audio" Target="../media/audio14.bin"/><Relationship Id="rId4" Type="http://schemas.openxmlformats.org/officeDocument/2006/relationships/audio" Target="../media/audio15.bin"/><Relationship Id="rId9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bin"/><Relationship Id="rId2" Type="http://schemas.openxmlformats.org/officeDocument/2006/relationships/audio" Target="../media/audio27.bin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audio" Target="../media/audio16.bin"/><Relationship Id="rId7" Type="http://schemas.openxmlformats.org/officeDocument/2006/relationships/image" Target="../media/image9.png"/><Relationship Id="rId2" Type="http://schemas.openxmlformats.org/officeDocument/2006/relationships/audio" Target="../media/audio2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audio" Target="../media/audio18.bin"/><Relationship Id="rId4" Type="http://schemas.openxmlformats.org/officeDocument/2006/relationships/audio" Target="../media/audio13.bin"/><Relationship Id="rId9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bin"/><Relationship Id="rId2" Type="http://schemas.openxmlformats.org/officeDocument/2006/relationships/audio" Target="../media/audio28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slide" Target="slide3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0.bin"/><Relationship Id="rId2" Type="http://schemas.openxmlformats.org/officeDocument/2006/relationships/audio" Target="../media/audio29.bin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1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bin"/><Relationship Id="rId2" Type="http://schemas.openxmlformats.org/officeDocument/2006/relationships/audio" Target="../media/audio32.bin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4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радуг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67050"/>
            <a:ext cx="9144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23850" y="188913"/>
            <a:ext cx="8640763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8800" b="1">
                <a:latin typeface="Arial" charset="0"/>
              </a:rPr>
              <a:t>С</a:t>
            </a:r>
            <a:r>
              <a:rPr lang="ru-RU" altLang="ru-RU" sz="8800" b="1">
                <a:solidFill>
                  <a:srgbClr val="FF6600"/>
                </a:solidFill>
                <a:latin typeface="Arial" charset="0"/>
              </a:rPr>
              <a:t>е</a:t>
            </a:r>
            <a:r>
              <a:rPr lang="ru-RU" altLang="ru-RU" sz="8800" b="1">
                <a:solidFill>
                  <a:srgbClr val="FFFF00"/>
                </a:solidFill>
                <a:latin typeface="Arial" charset="0"/>
              </a:rPr>
              <a:t>м</a:t>
            </a:r>
            <a:r>
              <a:rPr lang="ru-RU" altLang="ru-RU" sz="8800" b="1">
                <a:solidFill>
                  <a:srgbClr val="33CC33"/>
                </a:solidFill>
                <a:latin typeface="Arial" charset="0"/>
              </a:rPr>
              <a:t>ь</a:t>
            </a:r>
            <a:r>
              <a:rPr lang="ru-RU" altLang="ru-RU" sz="8800" b="1">
                <a:latin typeface="Arial" charset="0"/>
              </a:rPr>
              <a:t> </a:t>
            </a:r>
            <a:r>
              <a:rPr lang="ru-RU" altLang="ru-RU" sz="8800" b="1">
                <a:solidFill>
                  <a:srgbClr val="0099FF"/>
                </a:solidFill>
                <a:latin typeface="Arial" charset="0"/>
              </a:rPr>
              <a:t>ц</a:t>
            </a:r>
            <a:r>
              <a:rPr lang="ru-RU" altLang="ru-RU" sz="8800" b="1">
                <a:solidFill>
                  <a:schemeClr val="accent2"/>
                </a:solidFill>
                <a:latin typeface="Arial" charset="0"/>
              </a:rPr>
              <a:t>в</a:t>
            </a:r>
            <a:r>
              <a:rPr lang="ru-RU" altLang="ru-RU" sz="8800" b="1">
                <a:solidFill>
                  <a:srgbClr val="9900CC"/>
                </a:solidFill>
                <a:latin typeface="Arial" charset="0"/>
              </a:rPr>
              <a:t>е</a:t>
            </a:r>
            <a:r>
              <a:rPr lang="ru-RU" altLang="ru-RU" sz="8800" b="1">
                <a:latin typeface="Arial" charset="0"/>
              </a:rPr>
              <a:t>т</a:t>
            </a:r>
            <a:r>
              <a:rPr lang="ru-RU" altLang="ru-RU" sz="8800" b="1">
                <a:solidFill>
                  <a:srgbClr val="FF6600"/>
                </a:solidFill>
                <a:latin typeface="Arial" charset="0"/>
              </a:rPr>
              <a:t>о</a:t>
            </a:r>
            <a:r>
              <a:rPr lang="ru-RU" altLang="ru-RU" sz="8800" b="1">
                <a:solidFill>
                  <a:srgbClr val="FFFF00"/>
                </a:solidFill>
                <a:latin typeface="Arial" charset="0"/>
              </a:rPr>
              <a:t>в</a:t>
            </a:r>
            <a:r>
              <a:rPr lang="ru-RU" altLang="ru-RU" sz="8800" b="1">
                <a:latin typeface="Arial" charset="0"/>
              </a:rPr>
              <a:t> </a:t>
            </a:r>
            <a:r>
              <a:rPr lang="ru-RU" altLang="ru-RU" sz="8800" b="1">
                <a:solidFill>
                  <a:srgbClr val="33CC33"/>
                </a:solidFill>
                <a:latin typeface="Arial" charset="0"/>
              </a:rPr>
              <a:t>р</a:t>
            </a:r>
            <a:r>
              <a:rPr lang="ru-RU" altLang="ru-RU" sz="8800" b="1">
                <a:solidFill>
                  <a:srgbClr val="0099FF"/>
                </a:solidFill>
                <a:latin typeface="Arial" charset="0"/>
              </a:rPr>
              <a:t>а</a:t>
            </a:r>
            <a:r>
              <a:rPr lang="ru-RU" altLang="ru-RU" sz="8800" b="1">
                <a:solidFill>
                  <a:schemeClr val="accent2"/>
                </a:solidFill>
                <a:latin typeface="Arial" charset="0"/>
              </a:rPr>
              <a:t>д</a:t>
            </a:r>
            <a:r>
              <a:rPr lang="ru-RU" altLang="ru-RU" sz="8800" b="1">
                <a:solidFill>
                  <a:srgbClr val="9900CC"/>
                </a:solidFill>
                <a:latin typeface="Arial" charset="0"/>
              </a:rPr>
              <a:t>у</a:t>
            </a:r>
            <a:r>
              <a:rPr lang="ru-RU" altLang="ru-RU" sz="8800" b="1">
                <a:latin typeface="Arial" charset="0"/>
              </a:rPr>
              <a:t>г</a:t>
            </a:r>
            <a:r>
              <a:rPr lang="ru-RU" altLang="ru-RU" sz="8800" b="1">
                <a:solidFill>
                  <a:srgbClr val="FF6600"/>
                </a:solidFill>
                <a:latin typeface="Arial" charset="0"/>
              </a:rPr>
              <a:t>и</a:t>
            </a:r>
            <a:endParaRPr lang="en-US" altLang="ru-RU" sz="8800">
              <a:solidFill>
                <a:srgbClr val="FF6600"/>
              </a:solidFill>
              <a:latin typeface="Arial" charset="0"/>
            </a:endParaRPr>
          </a:p>
        </p:txBody>
      </p:sp>
      <p:sp>
        <p:nvSpPr>
          <p:cNvPr id="1844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500563" y="6461125"/>
            <a:ext cx="21605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000" u="sng">
                <a:solidFill>
                  <a:schemeClr val="bg1"/>
                </a:solidFill>
                <a:latin typeface="Arbat" pitchFamily="2" charset="0"/>
              </a:rPr>
              <a:t>Игровой тест</a:t>
            </a:r>
            <a:r>
              <a:rPr lang="ru-RU" altLang="ru-RU" sz="20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_FuturicaExtraBlack" pitchFamily="34" charset="-52"/>
              </a:rPr>
              <a:t> </a:t>
            </a:r>
          </a:p>
        </p:txBody>
      </p:sp>
      <p:sp>
        <p:nvSpPr>
          <p:cNvPr id="18441" name="Text Box 9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195513" y="6461125"/>
            <a:ext cx="2051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000" u="sng">
                <a:solidFill>
                  <a:schemeClr val="bg1"/>
                </a:solidFill>
                <a:latin typeface="Arbat" pitchFamily="2" charset="0"/>
              </a:rPr>
              <a:t>О программе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4" grpId="1"/>
      <p:bldP spid="18440" grpId="0"/>
      <p:bldP spid="184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8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anose="020B0606020202030204" pitchFamily="34" charset="0"/>
              </a:rPr>
              <a:t>Журавль</a:t>
            </a:r>
            <a:r>
              <a:rPr lang="ru-RU" altLang="ru-RU" sz="8800" b="1" smtClean="0">
                <a:latin typeface="Arial Narrow" panose="020B0606020202030204" pitchFamily="34" charset="0"/>
              </a:rPr>
              <a:t> («болотным» величают),            На </a:t>
            </a:r>
            <a:r>
              <a:rPr lang="ru-RU" altLang="ru-RU" sz="8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anose="020B0606020202030204" pitchFamily="34" charset="0"/>
              </a:rPr>
              <a:t>жёлтой</a:t>
            </a:r>
            <a:r>
              <a:rPr lang="ru-RU" altLang="ru-RU" sz="8800" b="1" smtClean="0">
                <a:latin typeface="Arial Narrow" panose="020B0606020202030204" pitchFamily="34" charset="0"/>
              </a:rPr>
              <a:t> ленте обитает;</a:t>
            </a:r>
            <a:r>
              <a:rPr lang="ru-RU" altLang="ru-RU" smtClean="0">
                <a:latin typeface="Arial Narrow" panose="020B0606020202030204" pitchFamily="34" charset="0"/>
              </a:rPr>
              <a:t> </a:t>
            </a:r>
          </a:p>
        </p:txBody>
      </p:sp>
    </p:spTree>
  </p:cSld>
  <p:clrMapOvr>
    <a:masterClrMapping/>
  </p:clrMapOvr>
  <p:transition advTm="6000">
    <p:sndAc>
      <p:stSnd>
        <p:snd r:embed="rId2" name="6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005263"/>
            <a:ext cx="800100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журавль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836613"/>
            <a:ext cx="2662238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7" name="Cloud"/>
          <p:cNvSpPr>
            <a:spLocks noChangeAspect="1" noEditPoints="1" noChangeArrowheads="1"/>
          </p:cNvSpPr>
          <p:nvPr/>
        </p:nvSpPr>
        <p:spPr bwMode="auto">
          <a:xfrm>
            <a:off x="4787900" y="0"/>
            <a:ext cx="2305050" cy="1027113"/>
          </a:xfrm>
          <a:custGeom>
            <a:avLst/>
            <a:gdLst>
              <a:gd name="T0" fmla="*/ 7150 w 21600"/>
              <a:gd name="T1" fmla="*/ 513557 h 21600"/>
              <a:gd name="T2" fmla="*/ 1152525 w 21600"/>
              <a:gd name="T3" fmla="*/ 1026019 h 21600"/>
              <a:gd name="T4" fmla="*/ 2303129 w 21600"/>
              <a:gd name="T5" fmla="*/ 513557 h 21600"/>
              <a:gd name="T6" fmla="*/ 1152525 w 21600"/>
              <a:gd name="T7" fmla="*/ 58726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4828" name="Cloud"/>
          <p:cNvSpPr>
            <a:spLocks noChangeAspect="1" noEditPoints="1" noChangeArrowheads="1"/>
          </p:cNvSpPr>
          <p:nvPr/>
        </p:nvSpPr>
        <p:spPr bwMode="auto">
          <a:xfrm>
            <a:off x="0" y="549275"/>
            <a:ext cx="3348038" cy="1493838"/>
          </a:xfrm>
          <a:custGeom>
            <a:avLst/>
            <a:gdLst>
              <a:gd name="T0" fmla="*/ 10385 w 21600"/>
              <a:gd name="T1" fmla="*/ 746919 h 21600"/>
              <a:gd name="T2" fmla="*/ 1674019 w 21600"/>
              <a:gd name="T3" fmla="*/ 1492247 h 21600"/>
              <a:gd name="T4" fmla="*/ 3345248 w 21600"/>
              <a:gd name="T5" fmla="*/ 746919 h 21600"/>
              <a:gd name="T6" fmla="*/ 1674019 w 21600"/>
              <a:gd name="T7" fmla="*/ 85412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4829" name="Picture 13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 animBg="1"/>
      <p:bldP spid="348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>
                <a:solidFill>
                  <a:schemeClr val="tx2"/>
                </a:solidFill>
              </a:rPr>
              <a:t>А </a:t>
            </a:r>
            <a:r>
              <a:rPr lang="ru-RU" altLang="ru-RU" sz="8800" b="1">
                <a:solidFill>
                  <a:srgbClr val="33CC33"/>
                </a:solidFill>
              </a:rPr>
              <a:t>зяблик</a:t>
            </a:r>
            <a:r>
              <a:rPr lang="ru-RU" altLang="ru-RU" sz="8800" b="1">
                <a:solidFill>
                  <a:schemeClr val="tx2"/>
                </a:solidFill>
              </a:rPr>
              <a:t>, хоть лесная птица,         В </a:t>
            </a:r>
            <a:r>
              <a:rPr lang="ru-RU" altLang="ru-RU" sz="8800" b="1">
                <a:solidFill>
                  <a:srgbClr val="33CC33"/>
                </a:solidFill>
              </a:rPr>
              <a:t>зелёной</a:t>
            </a:r>
            <a:r>
              <a:rPr lang="ru-RU" altLang="ru-RU" sz="8800" b="1">
                <a:solidFill>
                  <a:schemeClr val="tx2"/>
                </a:solidFill>
              </a:rPr>
              <a:t> ленточке гнездится;</a:t>
            </a:r>
            <a:r>
              <a:rPr lang="ru-RU" altLang="ru-RU" sz="440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 advTm="6000">
    <p:sndAc>
      <p:stSnd>
        <p:snd r:embed="rId2" name="8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Cloud"/>
          <p:cNvSpPr>
            <a:spLocks noChangeAspect="1" noEditPoints="1" noChangeArrowheads="1"/>
          </p:cNvSpPr>
          <p:nvPr/>
        </p:nvSpPr>
        <p:spPr bwMode="auto">
          <a:xfrm>
            <a:off x="3851275" y="404813"/>
            <a:ext cx="3097213" cy="1379537"/>
          </a:xfrm>
          <a:custGeom>
            <a:avLst/>
            <a:gdLst>
              <a:gd name="T0" fmla="*/ 9607 w 21600"/>
              <a:gd name="T1" fmla="*/ 689769 h 21600"/>
              <a:gd name="T2" fmla="*/ 1548607 w 21600"/>
              <a:gd name="T3" fmla="*/ 1378068 h 21600"/>
              <a:gd name="T4" fmla="*/ 3094632 w 21600"/>
              <a:gd name="T5" fmla="*/ 689769 h 21600"/>
              <a:gd name="T6" fmla="*/ 1548607 w 21600"/>
              <a:gd name="T7" fmla="*/ 78876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5846" name="Cloud"/>
          <p:cNvSpPr>
            <a:spLocks noChangeAspect="1" noEditPoints="1" noChangeArrowheads="1"/>
          </p:cNvSpPr>
          <p:nvPr/>
        </p:nvSpPr>
        <p:spPr bwMode="auto">
          <a:xfrm>
            <a:off x="611188" y="333375"/>
            <a:ext cx="3097212" cy="1381125"/>
          </a:xfrm>
          <a:custGeom>
            <a:avLst/>
            <a:gdLst>
              <a:gd name="T0" fmla="*/ 9607 w 21600"/>
              <a:gd name="T1" fmla="*/ 690563 h 21600"/>
              <a:gd name="T2" fmla="*/ 1548606 w 21600"/>
              <a:gd name="T3" fmla="*/ 1379654 h 21600"/>
              <a:gd name="T4" fmla="*/ 3094631 w 21600"/>
              <a:gd name="T5" fmla="*/ 690563 h 21600"/>
              <a:gd name="T6" fmla="*/ 1548606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5847" name="Picture 7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971925"/>
            <a:ext cx="73437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8" descr="зяблик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2276475"/>
            <a:ext cx="31051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9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nimBg="1"/>
      <p:bldP spid="358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>
                <a:solidFill>
                  <a:schemeClr val="tx2"/>
                </a:solidFill>
              </a:rPr>
              <a:t>Наш </a:t>
            </a:r>
            <a:r>
              <a:rPr lang="ru-RU" altLang="ru-RU" sz="8800" b="1">
                <a:solidFill>
                  <a:srgbClr val="0099FF"/>
                </a:solidFill>
              </a:rPr>
              <a:t>голубь</a:t>
            </a:r>
            <a:r>
              <a:rPr lang="ru-RU" altLang="ru-RU" sz="8800" b="1">
                <a:solidFill>
                  <a:schemeClr val="tx2"/>
                </a:solidFill>
              </a:rPr>
              <a:t>, совершив полёт, На ленте </a:t>
            </a:r>
            <a:r>
              <a:rPr lang="ru-RU" altLang="ru-RU" sz="8800" b="1">
                <a:solidFill>
                  <a:srgbClr val="0099FF"/>
                </a:solidFill>
              </a:rPr>
              <a:t>голубой</a:t>
            </a:r>
            <a:r>
              <a:rPr lang="ru-RU" altLang="ru-RU" sz="8800" b="1">
                <a:solidFill>
                  <a:schemeClr val="tx2"/>
                </a:solidFill>
              </a:rPr>
              <a:t> заснет;</a:t>
            </a:r>
            <a:r>
              <a:rPr lang="ru-RU" altLang="ru-RU" sz="440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 advTm="6000">
    <p:sndAc>
      <p:stSnd>
        <p:snd r:embed="rId2" name="9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Cloud"/>
          <p:cNvSpPr>
            <a:spLocks noChangeAspect="1" noEditPoints="1" noChangeArrowheads="1"/>
          </p:cNvSpPr>
          <p:nvPr/>
        </p:nvSpPr>
        <p:spPr bwMode="auto">
          <a:xfrm>
            <a:off x="4067175" y="333375"/>
            <a:ext cx="3097213" cy="1379538"/>
          </a:xfrm>
          <a:custGeom>
            <a:avLst/>
            <a:gdLst>
              <a:gd name="T0" fmla="*/ 9607 w 21600"/>
              <a:gd name="T1" fmla="*/ 689769 h 21600"/>
              <a:gd name="T2" fmla="*/ 1548607 w 21600"/>
              <a:gd name="T3" fmla="*/ 1378069 h 21600"/>
              <a:gd name="T4" fmla="*/ 3094632 w 21600"/>
              <a:gd name="T5" fmla="*/ 689769 h 21600"/>
              <a:gd name="T6" fmla="*/ 1548607 w 21600"/>
              <a:gd name="T7" fmla="*/ 78876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6870" name="Cloud"/>
          <p:cNvSpPr>
            <a:spLocks noChangeAspect="1" noEditPoints="1" noChangeArrowheads="1"/>
          </p:cNvSpPr>
          <p:nvPr/>
        </p:nvSpPr>
        <p:spPr bwMode="auto">
          <a:xfrm>
            <a:off x="611188" y="333375"/>
            <a:ext cx="3097212" cy="1381125"/>
          </a:xfrm>
          <a:custGeom>
            <a:avLst/>
            <a:gdLst>
              <a:gd name="T0" fmla="*/ 9607 w 21600"/>
              <a:gd name="T1" fmla="*/ 690563 h 21600"/>
              <a:gd name="T2" fmla="*/ 1548606 w 21600"/>
              <a:gd name="T3" fmla="*/ 1379654 h 21600"/>
              <a:gd name="T4" fmla="*/ 3094631 w 21600"/>
              <a:gd name="T5" fmla="*/ 690563 h 21600"/>
              <a:gd name="T6" fmla="*/ 1548606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6871" name="Picture 7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4149725"/>
            <a:ext cx="7272338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 descr="голуб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9413" y="2452688"/>
            <a:ext cx="3303587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>
                <a:solidFill>
                  <a:srgbClr val="0033CC"/>
                </a:solidFill>
              </a:rPr>
              <a:t>Синица</a:t>
            </a:r>
            <a:r>
              <a:rPr lang="ru-RU" altLang="ru-RU" sz="8800" b="1">
                <a:solidFill>
                  <a:schemeClr val="tx2"/>
                </a:solidFill>
              </a:rPr>
              <a:t> по лесу порхает,                на </a:t>
            </a:r>
            <a:r>
              <a:rPr lang="ru-RU" altLang="ru-RU" sz="8800" b="1">
                <a:solidFill>
                  <a:srgbClr val="0033CC"/>
                </a:solidFill>
              </a:rPr>
              <a:t>синей</a:t>
            </a:r>
            <a:r>
              <a:rPr lang="ru-RU" altLang="ru-RU" sz="8800" b="1">
                <a:solidFill>
                  <a:schemeClr val="tx2"/>
                </a:solidFill>
              </a:rPr>
              <a:t> ленте – отдыхает;</a:t>
            </a:r>
            <a:endParaRPr lang="ru-RU" altLang="ru-RU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6000">
    <p:sndAc>
      <p:stSnd>
        <p:snd r:embed="rId2" name="10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Cloud"/>
          <p:cNvSpPr>
            <a:spLocks noChangeAspect="1" noEditPoints="1" noChangeArrowheads="1"/>
          </p:cNvSpPr>
          <p:nvPr/>
        </p:nvSpPr>
        <p:spPr bwMode="auto">
          <a:xfrm>
            <a:off x="4067175" y="333375"/>
            <a:ext cx="3097213" cy="1379538"/>
          </a:xfrm>
          <a:custGeom>
            <a:avLst/>
            <a:gdLst>
              <a:gd name="T0" fmla="*/ 9607 w 21600"/>
              <a:gd name="T1" fmla="*/ 689769 h 21600"/>
              <a:gd name="T2" fmla="*/ 1548607 w 21600"/>
              <a:gd name="T3" fmla="*/ 1378069 h 21600"/>
              <a:gd name="T4" fmla="*/ 3094632 w 21600"/>
              <a:gd name="T5" fmla="*/ 689769 h 21600"/>
              <a:gd name="T6" fmla="*/ 1548607 w 21600"/>
              <a:gd name="T7" fmla="*/ 78876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7894" name="Cloud"/>
          <p:cNvSpPr>
            <a:spLocks noChangeAspect="1" noEditPoints="1" noChangeArrowheads="1"/>
          </p:cNvSpPr>
          <p:nvPr/>
        </p:nvSpPr>
        <p:spPr bwMode="auto">
          <a:xfrm>
            <a:off x="611188" y="333375"/>
            <a:ext cx="3097212" cy="1381125"/>
          </a:xfrm>
          <a:custGeom>
            <a:avLst/>
            <a:gdLst>
              <a:gd name="T0" fmla="*/ 9607 w 21600"/>
              <a:gd name="T1" fmla="*/ 690563 h 21600"/>
              <a:gd name="T2" fmla="*/ 1548606 w 21600"/>
              <a:gd name="T3" fmla="*/ 1379654 h 21600"/>
              <a:gd name="T4" fmla="*/ 3094631 w 21600"/>
              <a:gd name="T5" fmla="*/ 690563 h 21600"/>
              <a:gd name="T6" fmla="*/ 1548606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7895" name="Picture 7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013200"/>
            <a:ext cx="8062912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8" descr="синиц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2565400"/>
            <a:ext cx="2403475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9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nimBg="1"/>
      <p:bldP spid="3789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>
                <a:solidFill>
                  <a:srgbClr val="9900FF"/>
                </a:solidFill>
              </a:rPr>
              <a:t>Фазан</a:t>
            </a:r>
            <a:r>
              <a:rPr lang="ru-RU" altLang="ru-RU" sz="8800" b="1">
                <a:solidFill>
                  <a:schemeClr val="tx2"/>
                </a:solidFill>
              </a:rPr>
              <a:t> – лесная птица-курица –    на </a:t>
            </a:r>
            <a:r>
              <a:rPr lang="ru-RU" altLang="ru-RU" sz="8800" b="1">
                <a:solidFill>
                  <a:srgbClr val="9900FF"/>
                </a:solidFill>
              </a:rPr>
              <a:t>фиолетовой</a:t>
            </a:r>
            <a:r>
              <a:rPr lang="ru-RU" altLang="ru-RU" sz="8800" b="1">
                <a:solidFill>
                  <a:schemeClr val="tx2"/>
                </a:solidFill>
              </a:rPr>
              <a:t> паркуется.</a:t>
            </a:r>
            <a:endParaRPr lang="ru-RU" altLang="ru-RU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6000">
    <p:sndAc>
      <p:stSnd>
        <p:snd r:embed="rId2" name="11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Cloud"/>
          <p:cNvSpPr>
            <a:spLocks noChangeAspect="1" noEditPoints="1" noChangeArrowheads="1"/>
          </p:cNvSpPr>
          <p:nvPr/>
        </p:nvSpPr>
        <p:spPr bwMode="auto">
          <a:xfrm>
            <a:off x="4500563" y="333375"/>
            <a:ext cx="2663825" cy="1185863"/>
          </a:xfrm>
          <a:custGeom>
            <a:avLst/>
            <a:gdLst>
              <a:gd name="T0" fmla="*/ 8263 w 21600"/>
              <a:gd name="T1" fmla="*/ 592932 h 21600"/>
              <a:gd name="T2" fmla="*/ 1331913 w 21600"/>
              <a:gd name="T3" fmla="*/ 1184600 h 21600"/>
              <a:gd name="T4" fmla="*/ 2661605 w 21600"/>
              <a:gd name="T5" fmla="*/ 592932 h 21600"/>
              <a:gd name="T6" fmla="*/ 1331913 w 21600"/>
              <a:gd name="T7" fmla="*/ 678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8918" name="Cloud"/>
          <p:cNvSpPr>
            <a:spLocks noChangeAspect="1" noEditPoints="1" noChangeArrowheads="1"/>
          </p:cNvSpPr>
          <p:nvPr/>
        </p:nvSpPr>
        <p:spPr bwMode="auto">
          <a:xfrm>
            <a:off x="611188" y="333375"/>
            <a:ext cx="3097212" cy="1381125"/>
          </a:xfrm>
          <a:custGeom>
            <a:avLst/>
            <a:gdLst>
              <a:gd name="T0" fmla="*/ 9607 w 21600"/>
              <a:gd name="T1" fmla="*/ 690563 h 21600"/>
              <a:gd name="T2" fmla="*/ 1548606 w 21600"/>
              <a:gd name="T3" fmla="*/ 1379654 h 21600"/>
              <a:gd name="T4" fmla="*/ 3094631 w 21600"/>
              <a:gd name="T5" fmla="*/ 690563 h 21600"/>
              <a:gd name="T6" fmla="*/ 1548606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8920" name="Picture 8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445000"/>
            <a:ext cx="7440612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9" descr="фазан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268413"/>
            <a:ext cx="3070225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10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609600"/>
            <a:ext cx="8064500" cy="5772150"/>
          </a:xfrm>
        </p:spPr>
        <p:txBody>
          <a:bodyPr/>
          <a:lstStyle/>
          <a:p>
            <a:r>
              <a:rPr lang="ru-RU" altLang="ru-RU" sz="8800" b="1" smtClean="0">
                <a:latin typeface="Arial Narrow" pitchFamily="34" charset="0"/>
              </a:rPr>
              <a:t>У радуги есть семь цветов, - Ты их запомнить не готов!</a:t>
            </a:r>
            <a:r>
              <a:rPr lang="ru-RU" altLang="ru-RU" smtClean="0">
                <a:latin typeface="Arial Narrow" pitchFamily="34" charset="0"/>
              </a:rPr>
              <a:t> </a:t>
            </a:r>
          </a:p>
        </p:txBody>
      </p:sp>
    </p:spTree>
  </p:cSld>
  <p:clrMapOvr>
    <a:masterClrMapping/>
  </p:clrMapOvr>
  <p:transition advTm="6000">
    <p:sndAc>
      <p:stSnd>
        <p:snd r:embed="rId2" name="2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>
                <a:solidFill>
                  <a:schemeClr val="tx2"/>
                </a:solidFill>
              </a:rPr>
              <a:t>Теперь, сынок, ты без труда Запомнишь радуги цвета!</a:t>
            </a:r>
            <a:endParaRPr lang="ru-RU" altLang="ru-RU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5000">
    <p:sndAc>
      <p:stSnd>
        <p:snd r:embed="rId2" name="12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8" name="Picture 12" descr="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050" y="3076575"/>
            <a:ext cx="91249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2"/>
          <p:cNvPicPr>
            <a:picLocks noChangeAspect="1" noChangeArrowheads="1"/>
          </p:cNvPicPr>
          <p:nvPr/>
        </p:nvPicPr>
        <p:blipFill>
          <a:blip r:embed="rId10"/>
          <a:srcRect t="3821" b="5499"/>
          <a:stretch>
            <a:fillRect/>
          </a:stretch>
        </p:blipFill>
        <p:spPr bwMode="auto">
          <a:xfrm>
            <a:off x="19050" y="3429000"/>
            <a:ext cx="91249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7" descr="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1188" y="3657600"/>
            <a:ext cx="79216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8" descr="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00113" y="3971925"/>
            <a:ext cx="73437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 descr="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187450" y="4292600"/>
            <a:ext cx="6697663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10" descr="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476375" y="4652963"/>
            <a:ext cx="604837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Picture 13" descr="7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692275" y="5013325"/>
            <a:ext cx="56165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0" name="Cloud"/>
          <p:cNvSpPr>
            <a:spLocks noChangeAspect="1" noEditPoints="1" noChangeArrowheads="1"/>
          </p:cNvSpPr>
          <p:nvPr/>
        </p:nvSpPr>
        <p:spPr bwMode="auto">
          <a:xfrm>
            <a:off x="4500563" y="333375"/>
            <a:ext cx="2663825" cy="1185863"/>
          </a:xfrm>
          <a:custGeom>
            <a:avLst/>
            <a:gdLst>
              <a:gd name="T0" fmla="*/ 8263 w 21600"/>
              <a:gd name="T1" fmla="*/ 592932 h 21600"/>
              <a:gd name="T2" fmla="*/ 1331913 w 21600"/>
              <a:gd name="T3" fmla="*/ 1184600 h 21600"/>
              <a:gd name="T4" fmla="*/ 2661605 w 21600"/>
              <a:gd name="T5" fmla="*/ 592932 h 21600"/>
              <a:gd name="T6" fmla="*/ 1331913 w 21600"/>
              <a:gd name="T7" fmla="*/ 678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9951" name="Cloud"/>
          <p:cNvSpPr>
            <a:spLocks noChangeAspect="1" noEditPoints="1" noChangeArrowheads="1"/>
          </p:cNvSpPr>
          <p:nvPr/>
        </p:nvSpPr>
        <p:spPr bwMode="auto">
          <a:xfrm>
            <a:off x="611188" y="333375"/>
            <a:ext cx="3097212" cy="1381125"/>
          </a:xfrm>
          <a:custGeom>
            <a:avLst/>
            <a:gdLst>
              <a:gd name="T0" fmla="*/ 9607 w 21600"/>
              <a:gd name="T1" fmla="*/ 690563 h 21600"/>
              <a:gd name="T2" fmla="*/ 1548606 w 21600"/>
              <a:gd name="T3" fmla="*/ 1379654 h 21600"/>
              <a:gd name="T4" fmla="*/ 3094631 w 21600"/>
              <a:gd name="T5" fmla="*/ 690563 h 21600"/>
              <a:gd name="T6" fmla="*/ 1548606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9952" name="Picture 16" descr="солнце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0" grpId="0" animBg="1"/>
      <p:bldP spid="399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0" y="333375"/>
            <a:ext cx="9144000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>
                <a:solidFill>
                  <a:schemeClr val="tx2"/>
                </a:solidFill>
              </a:rPr>
              <a:t>Все запомнил? Докажи!            Семь цветов мне покажи!</a:t>
            </a:r>
            <a:endParaRPr lang="ru-RU" altLang="ru-RU" sz="4400">
              <a:solidFill>
                <a:schemeClr val="tx2"/>
              </a:solidFill>
            </a:endParaRPr>
          </a:p>
        </p:txBody>
      </p:sp>
      <p:sp>
        <p:nvSpPr>
          <p:cNvPr id="23555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End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Tm="6000">
    <p:sndAc>
      <p:stSnd>
        <p:snd r:embed="rId2" name="24 докажи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E7F6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3076575"/>
            <a:ext cx="8135937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9" descr="колибр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4941888"/>
            <a:ext cx="2439987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2" name="Cloud">
            <a:hlinkClick r:id="rId8" action="ppaction://hlinksldjump"/>
            <a:hlinkHover r:id="" action="ppaction://noaction" highlightClick="1">
              <a:snd r:embed="rId3" name="15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0" y="1773238"/>
            <a:ext cx="3744913" cy="1381125"/>
          </a:xfrm>
          <a:custGeom>
            <a:avLst/>
            <a:gdLst>
              <a:gd name="T0" fmla="*/ 11616 w 21600"/>
              <a:gd name="T1" fmla="*/ 690563 h 21600"/>
              <a:gd name="T2" fmla="*/ 1872457 w 21600"/>
              <a:gd name="T3" fmla="*/ 1379654 h 21600"/>
              <a:gd name="T4" fmla="*/ 3741792 w 21600"/>
              <a:gd name="T5" fmla="*/ 690563 h 21600"/>
              <a:gd name="T6" fmla="*/ 1872457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жёлтый</a:t>
            </a:r>
          </a:p>
        </p:txBody>
      </p:sp>
      <p:sp>
        <p:nvSpPr>
          <p:cNvPr id="54284" name="Cloud">
            <a:hlinkClick r:id="" action="ppaction://hlinkshowjump?jump=nextslide"/>
            <a:hlinkHover r:id="" action="ppaction://noaction" highlightClick="1">
              <a:snd r:embed="rId4" name="13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2771775" y="0"/>
            <a:ext cx="3600450" cy="1381125"/>
          </a:xfrm>
          <a:custGeom>
            <a:avLst/>
            <a:gdLst>
              <a:gd name="T0" fmla="*/ 11168 w 21600"/>
              <a:gd name="T1" fmla="*/ 690563 h 21600"/>
              <a:gd name="T2" fmla="*/ 1800225 w 21600"/>
              <a:gd name="T3" fmla="*/ 1379654 h 21600"/>
              <a:gd name="T4" fmla="*/ 3597450 w 21600"/>
              <a:gd name="T5" fmla="*/ 690563 h 21600"/>
              <a:gd name="T6" fmla="*/ 18002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красный</a:t>
            </a:r>
          </a:p>
        </p:txBody>
      </p:sp>
      <p:sp>
        <p:nvSpPr>
          <p:cNvPr id="54286" name="Cloud">
            <a:hlinkClick r:id="rId8" action="ppaction://hlinksldjump"/>
            <a:hlinkHover r:id="" action="ppaction://noaction" highlightClick="1">
              <a:snd r:embed="rId5" name="18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5614988" y="1412875"/>
            <a:ext cx="3529012" cy="1381125"/>
          </a:xfrm>
          <a:custGeom>
            <a:avLst/>
            <a:gdLst>
              <a:gd name="T0" fmla="*/ 10946 w 21600"/>
              <a:gd name="T1" fmla="*/ 690563 h 21600"/>
              <a:gd name="T2" fmla="*/ 1764506 w 21600"/>
              <a:gd name="T3" fmla="*/ 1379654 h 21600"/>
              <a:gd name="T4" fmla="*/ 3526071 w 21600"/>
              <a:gd name="T5" fmla="*/ 690563 h 21600"/>
              <a:gd name="T6" fmla="*/ 1764506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синий</a:t>
            </a:r>
          </a:p>
        </p:txBody>
      </p:sp>
      <p:sp>
        <p:nvSpPr>
          <p:cNvPr id="24583" name="AutoShape 17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End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542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42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542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2" grpId="0" animBg="1"/>
      <p:bldP spid="54284" grpId="0" animBg="1"/>
      <p:bldP spid="5428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989138"/>
            <a:ext cx="7848600" cy="3095625"/>
          </a:xfrm>
        </p:spPr>
        <p:txBody>
          <a:bodyPr/>
          <a:lstStyle/>
          <a:p>
            <a:pPr>
              <a:lnSpc>
                <a:spcPct val="65000"/>
              </a:lnSpc>
            </a:pPr>
            <a:r>
              <a:rPr lang="ru-RU" altLang="ru-RU" sz="8800" b="1" smtClean="0">
                <a:solidFill>
                  <a:srgbClr val="990000"/>
                </a:solidFill>
                <a:latin typeface="Arial Narrow" pitchFamily="34" charset="0"/>
              </a:rPr>
              <a:t>Верно – это красный цвет.</a:t>
            </a:r>
            <a:r>
              <a:rPr lang="ru-RU" altLang="ru-RU" sz="17000" b="1" smtClean="0">
                <a:solidFill>
                  <a:srgbClr val="990000"/>
                </a:solidFill>
                <a:latin typeface="Arial Narrow" pitchFamily="34" charset="0"/>
              </a:rPr>
              <a:t> </a:t>
            </a:r>
          </a:p>
        </p:txBody>
      </p:sp>
      <p:pic>
        <p:nvPicPr>
          <p:cNvPr id="25603" name="Picture 6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0"/>
            <a:ext cx="284321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5543" name="Group 7"/>
          <p:cNvGrpSpPr>
            <a:grpSpLocks/>
          </p:cNvGrpSpPr>
          <p:nvPr/>
        </p:nvGrpSpPr>
        <p:grpSpPr bwMode="auto">
          <a:xfrm>
            <a:off x="2555875" y="5734050"/>
            <a:ext cx="4535488" cy="650875"/>
            <a:chOff x="1383" y="3067"/>
            <a:chExt cx="2857" cy="410"/>
          </a:xfrm>
        </p:grpSpPr>
        <p:sp>
          <p:nvSpPr>
            <p:cNvPr id="25605" name="Text Box 8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383" y="3067"/>
              <a:ext cx="2040" cy="4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600">
                  <a:solidFill>
                    <a:srgbClr val="990000"/>
                  </a:solidFill>
                  <a:latin typeface="Arial" charset="0"/>
                </a:rPr>
                <a:t>Иди дальше</a:t>
              </a:r>
            </a:p>
          </p:txBody>
        </p:sp>
        <p:sp>
          <p:nvSpPr>
            <p:cNvPr id="25606" name="AutoShape 9"/>
            <p:cNvSpPr>
              <a:spLocks noChangeArrowheads="1"/>
            </p:cNvSpPr>
            <p:nvPr/>
          </p:nvSpPr>
          <p:spPr bwMode="auto">
            <a:xfrm>
              <a:off x="3424" y="3067"/>
              <a:ext cx="816" cy="40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>
    <p:sndAc>
      <p:stSnd>
        <p:snd r:embed="rId2" name="2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55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E7F6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2"/>
          <p:cNvPicPr>
            <a:picLocks noChangeAspect="1" noChangeArrowheads="1"/>
          </p:cNvPicPr>
          <p:nvPr/>
        </p:nvPicPr>
        <p:blipFill>
          <a:blip r:embed="rId6"/>
          <a:srcRect b="4996"/>
          <a:stretch>
            <a:fillRect/>
          </a:stretch>
        </p:blipFill>
        <p:spPr bwMode="auto">
          <a:xfrm>
            <a:off x="250825" y="3265488"/>
            <a:ext cx="8569325" cy="359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9" name="Cloud">
            <a:hlinkClick r:id="" action="ppaction://hlinkshowjump?jump=nextslide"/>
            <a:hlinkHover r:id="" action="ppaction://noaction" highlightClick="1">
              <a:snd r:embed="rId3" name="14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179388" y="1989138"/>
            <a:ext cx="5148262" cy="1381125"/>
          </a:xfrm>
          <a:custGeom>
            <a:avLst/>
            <a:gdLst>
              <a:gd name="T0" fmla="*/ 15969 w 21600"/>
              <a:gd name="T1" fmla="*/ 690563 h 21600"/>
              <a:gd name="T2" fmla="*/ 2574131 w 21600"/>
              <a:gd name="T3" fmla="*/ 1379654 h 21600"/>
              <a:gd name="T4" fmla="*/ 5143972 w 21600"/>
              <a:gd name="T5" fmla="*/ 690563 h 21600"/>
              <a:gd name="T6" fmla="*/ 2574131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оранжевый </a:t>
            </a:r>
          </a:p>
        </p:txBody>
      </p:sp>
      <p:sp>
        <p:nvSpPr>
          <p:cNvPr id="56330" name="Cloud">
            <a:hlinkClick r:id="rId7" action="ppaction://hlinksldjump"/>
            <a:hlinkHover r:id="" action="ppaction://noaction" highlightClick="1">
              <a:snd r:embed="rId4" name="17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539750" y="188913"/>
            <a:ext cx="3600450" cy="1381125"/>
          </a:xfrm>
          <a:custGeom>
            <a:avLst/>
            <a:gdLst>
              <a:gd name="T0" fmla="*/ 11168 w 21600"/>
              <a:gd name="T1" fmla="*/ 690563 h 21600"/>
              <a:gd name="T2" fmla="*/ 1800225 w 21600"/>
              <a:gd name="T3" fmla="*/ 1379654 h 21600"/>
              <a:gd name="T4" fmla="*/ 3597450 w 21600"/>
              <a:gd name="T5" fmla="*/ 690563 h 21600"/>
              <a:gd name="T6" fmla="*/ 18002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голубой</a:t>
            </a:r>
          </a:p>
        </p:txBody>
      </p:sp>
      <p:sp>
        <p:nvSpPr>
          <p:cNvPr id="56331" name="Cloud">
            <a:hlinkClick r:id="rId7" action="ppaction://hlinksldjump"/>
            <a:hlinkHover r:id="" action="ppaction://noaction" highlightClick="1">
              <a:snd r:embed="rId5" name="16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5076825" y="404813"/>
            <a:ext cx="3851275" cy="1381125"/>
          </a:xfrm>
          <a:custGeom>
            <a:avLst/>
            <a:gdLst>
              <a:gd name="T0" fmla="*/ 11946 w 21600"/>
              <a:gd name="T1" fmla="*/ 690563 h 21600"/>
              <a:gd name="T2" fmla="*/ 1925637 w 21600"/>
              <a:gd name="T3" fmla="*/ 1379654 h 21600"/>
              <a:gd name="T4" fmla="*/ 3848066 w 21600"/>
              <a:gd name="T5" fmla="*/ 690563 h 21600"/>
              <a:gd name="T6" fmla="*/ 1925637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зелёный</a:t>
            </a:r>
          </a:p>
        </p:txBody>
      </p:sp>
      <p:pic>
        <p:nvPicPr>
          <p:cNvPr id="56332" name="Picture 12" descr="орел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1275" y="4005263"/>
            <a:ext cx="1398588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AutoShape 14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End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63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63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63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 animBg="1"/>
      <p:bldP spid="56330" grpId="0" animBg="1"/>
      <p:bldP spid="563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0"/>
            <a:ext cx="284321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3" name="Rectangle 11"/>
          <p:cNvSpPr>
            <a:spLocks noGrp="1" noChangeArrowheads="1"/>
          </p:cNvSpPr>
          <p:nvPr>
            <p:ph type="title"/>
          </p:nvPr>
        </p:nvSpPr>
        <p:spPr>
          <a:xfrm>
            <a:off x="611188" y="1989138"/>
            <a:ext cx="7848600" cy="3095625"/>
          </a:xfrm>
          <a:noFill/>
        </p:spPr>
        <p:txBody>
          <a:bodyPr/>
          <a:lstStyle/>
          <a:p>
            <a:r>
              <a:rPr lang="ru-RU" altLang="ru-RU" sz="8000" b="1" smtClean="0">
                <a:solidFill>
                  <a:srgbClr val="990000"/>
                </a:solidFill>
                <a:latin typeface="Arial" charset="0"/>
              </a:rPr>
              <a:t>Верно – это оранжевый  цвет.</a:t>
            </a:r>
            <a:r>
              <a:rPr lang="ru-RU" altLang="ru-RU" smtClean="0"/>
              <a:t> </a:t>
            </a:r>
          </a:p>
        </p:txBody>
      </p:sp>
      <p:grpSp>
        <p:nvGrpSpPr>
          <p:cNvPr id="74764" name="Group 12"/>
          <p:cNvGrpSpPr>
            <a:grpSpLocks/>
          </p:cNvGrpSpPr>
          <p:nvPr/>
        </p:nvGrpSpPr>
        <p:grpSpPr bwMode="auto">
          <a:xfrm>
            <a:off x="2555875" y="5734050"/>
            <a:ext cx="4535488" cy="650875"/>
            <a:chOff x="1383" y="3067"/>
            <a:chExt cx="2857" cy="410"/>
          </a:xfrm>
        </p:grpSpPr>
        <p:sp>
          <p:nvSpPr>
            <p:cNvPr id="27653" name="Text Box 13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383" y="3067"/>
              <a:ext cx="2040" cy="4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600">
                  <a:solidFill>
                    <a:srgbClr val="990000"/>
                  </a:solidFill>
                  <a:latin typeface="Arial" charset="0"/>
                </a:rPr>
                <a:t>Иди дальше</a:t>
              </a:r>
            </a:p>
          </p:txBody>
        </p:sp>
        <p:sp>
          <p:nvSpPr>
            <p:cNvPr id="27654" name="AutoShape 14"/>
            <p:cNvSpPr>
              <a:spLocks noChangeArrowheads="1"/>
            </p:cNvSpPr>
            <p:nvPr/>
          </p:nvSpPr>
          <p:spPr bwMode="auto">
            <a:xfrm>
              <a:off x="3424" y="3067"/>
              <a:ext cx="816" cy="40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>
    <p:sndAc>
      <p:stSnd>
        <p:snd r:embed="rId2" name="27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47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E7F6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1" name="Picture 7" descr="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3657600"/>
            <a:ext cx="8001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9" descr="журавль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63938" y="4292600"/>
            <a:ext cx="191135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4" name="Cloud">
            <a:hlinkClick r:id="" action="ppaction://hlinkshowjump?jump=nextslide"/>
            <a:hlinkHover r:id="" action="ppaction://noaction" highlightClick="1">
              <a:snd r:embed="rId5" name="15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5003800" y="549275"/>
            <a:ext cx="3744913" cy="1381125"/>
          </a:xfrm>
          <a:custGeom>
            <a:avLst/>
            <a:gdLst>
              <a:gd name="T0" fmla="*/ 11616 w 21600"/>
              <a:gd name="T1" fmla="*/ 690563 h 21600"/>
              <a:gd name="T2" fmla="*/ 1872457 w 21600"/>
              <a:gd name="T3" fmla="*/ 1379654 h 21600"/>
              <a:gd name="T4" fmla="*/ 3741792 w 21600"/>
              <a:gd name="T5" fmla="*/ 690563 h 21600"/>
              <a:gd name="T6" fmla="*/ 1872457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жёлтый</a:t>
            </a:r>
          </a:p>
        </p:txBody>
      </p:sp>
      <p:sp>
        <p:nvSpPr>
          <p:cNvPr id="57355" name="Cloud">
            <a:hlinkClick r:id="rId8" action="ppaction://hlinksldjump"/>
            <a:hlinkHover r:id="" action="ppaction://noaction" highlightClick="1">
              <a:snd r:embed="rId4" name="13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684213" y="188913"/>
            <a:ext cx="3600450" cy="1381125"/>
          </a:xfrm>
          <a:custGeom>
            <a:avLst/>
            <a:gdLst>
              <a:gd name="T0" fmla="*/ 11168 w 21600"/>
              <a:gd name="T1" fmla="*/ 690563 h 21600"/>
              <a:gd name="T2" fmla="*/ 1800225 w 21600"/>
              <a:gd name="T3" fmla="*/ 1379654 h 21600"/>
              <a:gd name="T4" fmla="*/ 3597450 w 21600"/>
              <a:gd name="T5" fmla="*/ 690563 h 21600"/>
              <a:gd name="T6" fmla="*/ 18002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красный</a:t>
            </a:r>
          </a:p>
        </p:txBody>
      </p:sp>
      <p:sp>
        <p:nvSpPr>
          <p:cNvPr id="57356" name="Cloud">
            <a:hlinkClick r:id="rId8" action="ppaction://hlinksldjump"/>
            <a:hlinkHover r:id="" action="ppaction://noaction" highlightClick="1">
              <a:snd r:embed="rId3" name="19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0" y="2276475"/>
            <a:ext cx="5472113" cy="1381125"/>
          </a:xfrm>
          <a:custGeom>
            <a:avLst/>
            <a:gdLst>
              <a:gd name="T0" fmla="*/ 16974 w 21600"/>
              <a:gd name="T1" fmla="*/ 690563 h 21600"/>
              <a:gd name="T2" fmla="*/ 2736057 w 21600"/>
              <a:gd name="T3" fmla="*/ 1379654 h 21600"/>
              <a:gd name="T4" fmla="*/ 5467553 w 21600"/>
              <a:gd name="T5" fmla="*/ 690563 h 21600"/>
              <a:gd name="T6" fmla="*/ 2736057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фиолетовый</a:t>
            </a:r>
          </a:p>
        </p:txBody>
      </p:sp>
      <p:sp>
        <p:nvSpPr>
          <p:cNvPr id="28679" name="AutoShape 14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End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73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73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73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4" grpId="0" animBg="1"/>
      <p:bldP spid="57355" grpId="0" animBg="1"/>
      <p:bldP spid="5735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924175"/>
            <a:ext cx="7772400" cy="1143000"/>
          </a:xfrm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ru-RU" altLang="ru-RU" sz="8000" b="1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Верно – это жёлтый  цвет.</a:t>
            </a:r>
          </a:p>
        </p:txBody>
      </p:sp>
      <p:grpSp>
        <p:nvGrpSpPr>
          <p:cNvPr id="76803" name="Group 3"/>
          <p:cNvGrpSpPr>
            <a:grpSpLocks/>
          </p:cNvGrpSpPr>
          <p:nvPr/>
        </p:nvGrpSpPr>
        <p:grpSpPr bwMode="auto">
          <a:xfrm>
            <a:off x="2339975" y="5734050"/>
            <a:ext cx="4535488" cy="650875"/>
            <a:chOff x="1383" y="3067"/>
            <a:chExt cx="2857" cy="410"/>
          </a:xfrm>
        </p:grpSpPr>
        <p:sp>
          <p:nvSpPr>
            <p:cNvPr id="29701" name="Text Box 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383" y="3067"/>
              <a:ext cx="2040" cy="4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600">
                  <a:solidFill>
                    <a:srgbClr val="990000"/>
                  </a:solidFill>
                  <a:latin typeface="Arial" charset="0"/>
                </a:rPr>
                <a:t>Иди дальше</a:t>
              </a:r>
            </a:p>
          </p:txBody>
        </p:sp>
        <p:sp>
          <p:nvSpPr>
            <p:cNvPr id="29702" name="AutoShape 5"/>
            <p:cNvSpPr>
              <a:spLocks noChangeArrowheads="1"/>
            </p:cNvSpPr>
            <p:nvPr/>
          </p:nvSpPr>
          <p:spPr bwMode="auto">
            <a:xfrm>
              <a:off x="3424" y="3067"/>
              <a:ext cx="816" cy="40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9700" name="Picture 6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0"/>
            <a:ext cx="284321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ndAc>
      <p:stSnd>
        <p:snd r:embed="rId2" name="28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68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E7F6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5" name="Picture 7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088" y="3971925"/>
            <a:ext cx="73437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7" name="Picture 9" descr="зяблик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4868863"/>
            <a:ext cx="2519362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8" name="Cloud">
            <a:hlinkClick r:id="rId8" action="ppaction://hlinksldjump"/>
            <a:hlinkHover r:id="" action="ppaction://noaction" highlightClick="1">
              <a:snd r:embed="rId3" name="14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250825" y="2565400"/>
            <a:ext cx="5148263" cy="1381125"/>
          </a:xfrm>
          <a:custGeom>
            <a:avLst/>
            <a:gdLst>
              <a:gd name="T0" fmla="*/ 15969 w 21600"/>
              <a:gd name="T1" fmla="*/ 690563 h 21600"/>
              <a:gd name="T2" fmla="*/ 2574132 w 21600"/>
              <a:gd name="T3" fmla="*/ 1379654 h 21600"/>
              <a:gd name="T4" fmla="*/ 5143973 w 21600"/>
              <a:gd name="T5" fmla="*/ 690563 h 21600"/>
              <a:gd name="T6" fmla="*/ 2574132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оранжевый </a:t>
            </a:r>
          </a:p>
        </p:txBody>
      </p:sp>
      <p:sp>
        <p:nvSpPr>
          <p:cNvPr id="58379" name="Cloud">
            <a:hlinkClick r:id="rId8" action="ppaction://hlinksldjump"/>
            <a:hlinkHover r:id="" action="ppaction://noaction" highlightClick="1">
              <a:snd r:embed="rId4" name="17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1042988" y="260350"/>
            <a:ext cx="3600450" cy="1381125"/>
          </a:xfrm>
          <a:custGeom>
            <a:avLst/>
            <a:gdLst>
              <a:gd name="T0" fmla="*/ 11168 w 21600"/>
              <a:gd name="T1" fmla="*/ 690563 h 21600"/>
              <a:gd name="T2" fmla="*/ 1800225 w 21600"/>
              <a:gd name="T3" fmla="*/ 1379654 h 21600"/>
              <a:gd name="T4" fmla="*/ 3597450 w 21600"/>
              <a:gd name="T5" fmla="*/ 690563 h 21600"/>
              <a:gd name="T6" fmla="*/ 18002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голубой</a:t>
            </a:r>
          </a:p>
        </p:txBody>
      </p:sp>
      <p:sp>
        <p:nvSpPr>
          <p:cNvPr id="58380" name="Cloud">
            <a:hlinkClick r:id="" action="ppaction://hlinkshowjump?jump=nextslide"/>
            <a:hlinkHover r:id="" action="ppaction://noaction" highlightClick="1">
              <a:snd r:embed="rId5" name="16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5076825" y="836613"/>
            <a:ext cx="3851275" cy="1381125"/>
          </a:xfrm>
          <a:custGeom>
            <a:avLst/>
            <a:gdLst>
              <a:gd name="T0" fmla="*/ 11946 w 21600"/>
              <a:gd name="T1" fmla="*/ 690563 h 21600"/>
              <a:gd name="T2" fmla="*/ 1925637 w 21600"/>
              <a:gd name="T3" fmla="*/ 1379654 h 21600"/>
              <a:gd name="T4" fmla="*/ 3848066 w 21600"/>
              <a:gd name="T5" fmla="*/ 690563 h 21600"/>
              <a:gd name="T6" fmla="*/ 1925637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зелёный</a:t>
            </a:r>
          </a:p>
        </p:txBody>
      </p:sp>
      <p:sp>
        <p:nvSpPr>
          <p:cNvPr id="30727" name="AutoShape 14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End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83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83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83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8" grpId="0" animBg="1"/>
      <p:bldP spid="58379" grpId="0" animBg="1"/>
      <p:bldP spid="583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Cloud"/>
          <p:cNvSpPr>
            <a:spLocks noChangeAspect="1" noEditPoints="1" noChangeArrowheads="1"/>
          </p:cNvSpPr>
          <p:nvPr/>
        </p:nvSpPr>
        <p:spPr bwMode="auto">
          <a:xfrm>
            <a:off x="3348038" y="765175"/>
            <a:ext cx="3313112" cy="1476375"/>
          </a:xfrm>
          <a:custGeom>
            <a:avLst/>
            <a:gdLst>
              <a:gd name="T0" fmla="*/ 10277 w 21600"/>
              <a:gd name="T1" fmla="*/ 738188 h 21600"/>
              <a:gd name="T2" fmla="*/ 1656556 w 21600"/>
              <a:gd name="T3" fmla="*/ 1474803 h 21600"/>
              <a:gd name="T4" fmla="*/ 3310351 w 21600"/>
              <a:gd name="T5" fmla="*/ 738188 h 21600"/>
              <a:gd name="T6" fmla="*/ 1656556 w 21600"/>
              <a:gd name="T7" fmla="*/ 84413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3013" name="Cloud"/>
          <p:cNvSpPr>
            <a:spLocks noChangeAspect="1" noEditPoints="1" noChangeArrowheads="1"/>
          </p:cNvSpPr>
          <p:nvPr/>
        </p:nvSpPr>
        <p:spPr bwMode="auto">
          <a:xfrm>
            <a:off x="468313" y="188913"/>
            <a:ext cx="2987675" cy="1331912"/>
          </a:xfrm>
          <a:custGeom>
            <a:avLst/>
            <a:gdLst>
              <a:gd name="T0" fmla="*/ 9267 w 21600"/>
              <a:gd name="T1" fmla="*/ 665956 h 21600"/>
              <a:gd name="T2" fmla="*/ 1493838 w 21600"/>
              <a:gd name="T3" fmla="*/ 1330494 h 21600"/>
              <a:gd name="T4" fmla="*/ 2985185 w 21600"/>
              <a:gd name="T5" fmla="*/ 665956 h 21600"/>
              <a:gd name="T6" fmla="*/ 1493838 w 21600"/>
              <a:gd name="T7" fmla="*/ 76153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43014" name="Picture 6" descr="солнц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радуг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67050"/>
            <a:ext cx="9144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924175"/>
            <a:ext cx="7772400" cy="1143000"/>
          </a:xfrm>
        </p:spPr>
        <p:txBody>
          <a:bodyPr/>
          <a:lstStyle/>
          <a:p>
            <a:r>
              <a:rPr lang="ru-RU" altLang="ru-RU" sz="8000" b="1" smtClean="0">
                <a:solidFill>
                  <a:srgbClr val="990000"/>
                </a:solidFill>
                <a:latin typeface="Arial" charset="0"/>
              </a:rPr>
              <a:t>Верно – это зелёный цвет.</a:t>
            </a:r>
          </a:p>
        </p:txBody>
      </p:sp>
      <p:grpSp>
        <p:nvGrpSpPr>
          <p:cNvPr id="77827" name="Group 3"/>
          <p:cNvGrpSpPr>
            <a:grpSpLocks/>
          </p:cNvGrpSpPr>
          <p:nvPr/>
        </p:nvGrpSpPr>
        <p:grpSpPr bwMode="auto">
          <a:xfrm>
            <a:off x="2339975" y="5734050"/>
            <a:ext cx="4535488" cy="650875"/>
            <a:chOff x="1383" y="3067"/>
            <a:chExt cx="2857" cy="410"/>
          </a:xfrm>
        </p:grpSpPr>
        <p:sp>
          <p:nvSpPr>
            <p:cNvPr id="31749" name="Text Box 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383" y="3067"/>
              <a:ext cx="2040" cy="4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600">
                  <a:solidFill>
                    <a:srgbClr val="990000"/>
                  </a:solidFill>
                  <a:latin typeface="Arial" charset="0"/>
                </a:rPr>
                <a:t>Иди дальше</a:t>
              </a:r>
            </a:p>
          </p:txBody>
        </p:sp>
        <p:sp>
          <p:nvSpPr>
            <p:cNvPr id="31750" name="AutoShape 5"/>
            <p:cNvSpPr>
              <a:spLocks noChangeArrowheads="1"/>
            </p:cNvSpPr>
            <p:nvPr/>
          </p:nvSpPr>
          <p:spPr bwMode="auto">
            <a:xfrm>
              <a:off x="3424" y="3067"/>
              <a:ext cx="816" cy="40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1748" name="Picture 6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0"/>
            <a:ext cx="284321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ndAc>
      <p:stSnd>
        <p:snd r:embed="rId2" name="29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78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E7F6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9" name="Picture 7" descr="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1550" y="3860800"/>
            <a:ext cx="73437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1" name="Picture 9" descr="голубь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4797425"/>
            <a:ext cx="287972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2" name="Cloud">
            <a:hlinkClick r:id="" action="ppaction://hlinkshowjump?jump=nextslide"/>
            <a:hlinkHover r:id="" action="ppaction://noaction" highlightClick="1">
              <a:snd r:embed="rId4" name="17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1908175" y="188913"/>
            <a:ext cx="3744913" cy="1381125"/>
          </a:xfrm>
          <a:custGeom>
            <a:avLst/>
            <a:gdLst>
              <a:gd name="T0" fmla="*/ 11616 w 21600"/>
              <a:gd name="T1" fmla="*/ 690563 h 21600"/>
              <a:gd name="T2" fmla="*/ 1872457 w 21600"/>
              <a:gd name="T3" fmla="*/ 1379654 h 21600"/>
              <a:gd name="T4" fmla="*/ 3741792 w 21600"/>
              <a:gd name="T5" fmla="*/ 690563 h 21600"/>
              <a:gd name="T6" fmla="*/ 1872457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голубой</a:t>
            </a:r>
          </a:p>
        </p:txBody>
      </p:sp>
      <p:sp>
        <p:nvSpPr>
          <p:cNvPr id="59403" name="Cloud">
            <a:hlinkClick r:id="rId8" action="ppaction://hlinksldjump"/>
            <a:hlinkHover r:id="" action="ppaction://noaction" highlightClick="1">
              <a:snd r:embed="rId5" name="13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5292725" y="1989138"/>
            <a:ext cx="3600450" cy="1381125"/>
          </a:xfrm>
          <a:custGeom>
            <a:avLst/>
            <a:gdLst>
              <a:gd name="T0" fmla="*/ 11168 w 21600"/>
              <a:gd name="T1" fmla="*/ 690563 h 21600"/>
              <a:gd name="T2" fmla="*/ 1800225 w 21600"/>
              <a:gd name="T3" fmla="*/ 1379654 h 21600"/>
              <a:gd name="T4" fmla="*/ 3597450 w 21600"/>
              <a:gd name="T5" fmla="*/ 690563 h 21600"/>
              <a:gd name="T6" fmla="*/ 18002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красный</a:t>
            </a:r>
          </a:p>
        </p:txBody>
      </p:sp>
      <p:sp>
        <p:nvSpPr>
          <p:cNvPr id="59404" name="Cloud">
            <a:hlinkClick r:id="rId8" action="ppaction://hlinksldjump"/>
            <a:hlinkHover r:id="" action="ppaction://noaction" highlightClick="1">
              <a:snd r:embed="rId3" name="18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395288" y="2420938"/>
            <a:ext cx="3168650" cy="1381125"/>
          </a:xfrm>
          <a:custGeom>
            <a:avLst/>
            <a:gdLst>
              <a:gd name="T0" fmla="*/ 9829 w 21600"/>
              <a:gd name="T1" fmla="*/ 690563 h 21600"/>
              <a:gd name="T2" fmla="*/ 1584325 w 21600"/>
              <a:gd name="T3" fmla="*/ 1379654 h 21600"/>
              <a:gd name="T4" fmla="*/ 3166009 w 21600"/>
              <a:gd name="T5" fmla="*/ 690563 h 21600"/>
              <a:gd name="T6" fmla="*/ 15843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синий</a:t>
            </a:r>
          </a:p>
        </p:txBody>
      </p:sp>
      <p:sp>
        <p:nvSpPr>
          <p:cNvPr id="32775" name="AutoShape 14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End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94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94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94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2" grpId="0" animBg="1"/>
      <p:bldP spid="59403" grpId="0" animBg="1"/>
      <p:bldP spid="5940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924175"/>
            <a:ext cx="7772400" cy="1143000"/>
          </a:xfrm>
        </p:spPr>
        <p:txBody>
          <a:bodyPr/>
          <a:lstStyle/>
          <a:p>
            <a:r>
              <a:rPr lang="ru-RU" altLang="ru-RU" sz="8000" b="1" smtClean="0">
                <a:solidFill>
                  <a:srgbClr val="990000"/>
                </a:solidFill>
                <a:latin typeface="Arial" charset="0"/>
              </a:rPr>
              <a:t>Верно – это голубой цвет.</a:t>
            </a:r>
          </a:p>
        </p:txBody>
      </p:sp>
      <p:grpSp>
        <p:nvGrpSpPr>
          <p:cNvPr id="78851" name="Group 3"/>
          <p:cNvGrpSpPr>
            <a:grpSpLocks/>
          </p:cNvGrpSpPr>
          <p:nvPr/>
        </p:nvGrpSpPr>
        <p:grpSpPr bwMode="auto">
          <a:xfrm>
            <a:off x="2339975" y="5734050"/>
            <a:ext cx="4535488" cy="650875"/>
            <a:chOff x="1383" y="3067"/>
            <a:chExt cx="2857" cy="410"/>
          </a:xfrm>
        </p:grpSpPr>
        <p:sp>
          <p:nvSpPr>
            <p:cNvPr id="33797" name="Text Box 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383" y="3067"/>
              <a:ext cx="2040" cy="4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600">
                  <a:solidFill>
                    <a:srgbClr val="990000"/>
                  </a:solidFill>
                  <a:latin typeface="Arial" charset="0"/>
                </a:rPr>
                <a:t>Иди дальше</a:t>
              </a:r>
            </a:p>
          </p:txBody>
        </p:sp>
        <p:sp>
          <p:nvSpPr>
            <p:cNvPr id="33798" name="AutoShape 5"/>
            <p:cNvSpPr>
              <a:spLocks noChangeArrowheads="1"/>
            </p:cNvSpPr>
            <p:nvPr/>
          </p:nvSpPr>
          <p:spPr bwMode="auto">
            <a:xfrm>
              <a:off x="3424" y="3067"/>
              <a:ext cx="816" cy="40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3796" name="Picture 6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0"/>
            <a:ext cx="284321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ndAc>
      <p:stSnd>
        <p:snd r:embed="rId2" name="30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88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E7F6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3" name="Picture 7" descr="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4005263"/>
            <a:ext cx="7058025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5" name="Picture 9" descr="синиц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63938" y="4868863"/>
            <a:ext cx="21875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6" name="Cloud">
            <a:hlinkClick r:id="rId8" action="ppaction://hlinksldjump"/>
            <a:hlinkHover r:id="" action="ppaction://noaction" highlightClick="1">
              <a:snd r:embed="rId4" name="16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2268538" y="260350"/>
            <a:ext cx="3744912" cy="1381125"/>
          </a:xfrm>
          <a:custGeom>
            <a:avLst/>
            <a:gdLst>
              <a:gd name="T0" fmla="*/ 11616 w 21600"/>
              <a:gd name="T1" fmla="*/ 690563 h 21600"/>
              <a:gd name="T2" fmla="*/ 1872456 w 21600"/>
              <a:gd name="T3" fmla="*/ 1379654 h 21600"/>
              <a:gd name="T4" fmla="*/ 3741791 w 21600"/>
              <a:gd name="T5" fmla="*/ 690563 h 21600"/>
              <a:gd name="T6" fmla="*/ 1872456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зелёный</a:t>
            </a:r>
          </a:p>
        </p:txBody>
      </p:sp>
      <p:sp>
        <p:nvSpPr>
          <p:cNvPr id="60427" name="Cloud">
            <a:hlinkClick r:id="rId8" action="ppaction://hlinksldjump"/>
            <a:hlinkHover r:id="" action="ppaction://noaction" highlightClick="1">
              <a:snd r:embed="rId5" name="15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5543550" y="2133600"/>
            <a:ext cx="3600450" cy="1381125"/>
          </a:xfrm>
          <a:custGeom>
            <a:avLst/>
            <a:gdLst>
              <a:gd name="T0" fmla="*/ 11168 w 21600"/>
              <a:gd name="T1" fmla="*/ 690563 h 21600"/>
              <a:gd name="T2" fmla="*/ 1800225 w 21600"/>
              <a:gd name="T3" fmla="*/ 1379654 h 21600"/>
              <a:gd name="T4" fmla="*/ 3597450 w 21600"/>
              <a:gd name="T5" fmla="*/ 690563 h 21600"/>
              <a:gd name="T6" fmla="*/ 18002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жёлтый</a:t>
            </a:r>
          </a:p>
        </p:txBody>
      </p:sp>
      <p:sp>
        <p:nvSpPr>
          <p:cNvPr id="60428" name="Cloud">
            <a:hlinkClick r:id="" action="ppaction://hlinkshowjump?jump=nextslide"/>
            <a:hlinkHover r:id="" action="ppaction://noaction" highlightClick="1">
              <a:snd r:embed="rId3" name="18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395288" y="2565400"/>
            <a:ext cx="3168650" cy="1381125"/>
          </a:xfrm>
          <a:custGeom>
            <a:avLst/>
            <a:gdLst>
              <a:gd name="T0" fmla="*/ 9829 w 21600"/>
              <a:gd name="T1" fmla="*/ 690563 h 21600"/>
              <a:gd name="T2" fmla="*/ 1584325 w 21600"/>
              <a:gd name="T3" fmla="*/ 1379654 h 21600"/>
              <a:gd name="T4" fmla="*/ 3166009 w 21600"/>
              <a:gd name="T5" fmla="*/ 690563 h 21600"/>
              <a:gd name="T6" fmla="*/ 15843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синий</a:t>
            </a:r>
          </a:p>
        </p:txBody>
      </p:sp>
      <p:sp>
        <p:nvSpPr>
          <p:cNvPr id="34823" name="AutoShape 14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End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04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04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04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6" grpId="0" animBg="1"/>
      <p:bldP spid="60427" grpId="0" animBg="1"/>
      <p:bldP spid="604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924175"/>
            <a:ext cx="7772400" cy="1143000"/>
          </a:xfrm>
        </p:spPr>
        <p:txBody>
          <a:bodyPr/>
          <a:lstStyle/>
          <a:p>
            <a:r>
              <a:rPr lang="ru-RU" altLang="ru-RU" sz="8000" b="1" smtClean="0">
                <a:solidFill>
                  <a:srgbClr val="990000"/>
                </a:solidFill>
                <a:latin typeface="Arial" charset="0"/>
              </a:rPr>
              <a:t>Верно – это синий цвет.</a:t>
            </a:r>
          </a:p>
        </p:txBody>
      </p:sp>
      <p:grpSp>
        <p:nvGrpSpPr>
          <p:cNvPr id="79875" name="Group 3"/>
          <p:cNvGrpSpPr>
            <a:grpSpLocks/>
          </p:cNvGrpSpPr>
          <p:nvPr/>
        </p:nvGrpSpPr>
        <p:grpSpPr bwMode="auto">
          <a:xfrm>
            <a:off x="2339975" y="5734050"/>
            <a:ext cx="4535488" cy="650875"/>
            <a:chOff x="1383" y="3067"/>
            <a:chExt cx="2857" cy="410"/>
          </a:xfrm>
        </p:grpSpPr>
        <p:sp>
          <p:nvSpPr>
            <p:cNvPr id="35845" name="Text Box 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383" y="3067"/>
              <a:ext cx="2040" cy="4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600">
                  <a:solidFill>
                    <a:srgbClr val="990000"/>
                  </a:solidFill>
                  <a:latin typeface="Arial" charset="0"/>
                </a:rPr>
                <a:t>Иди дальше</a:t>
              </a:r>
            </a:p>
          </p:txBody>
        </p:sp>
        <p:sp>
          <p:nvSpPr>
            <p:cNvPr id="35846" name="AutoShape 5"/>
            <p:cNvSpPr>
              <a:spLocks noChangeArrowheads="1"/>
            </p:cNvSpPr>
            <p:nvPr/>
          </p:nvSpPr>
          <p:spPr bwMode="auto">
            <a:xfrm>
              <a:off x="3424" y="3067"/>
              <a:ext cx="816" cy="40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5844" name="Picture 6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0"/>
            <a:ext cx="284321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ndAc>
      <p:stSnd>
        <p:snd r:embed="rId2" name="3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98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E7F6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7" name="Picture 7" descr="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4076700"/>
            <a:ext cx="744061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9" descr="фазан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79838" y="4365625"/>
            <a:ext cx="17970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0" name="Cloud">
            <a:hlinkClick r:id="rId8" action="ppaction://hlinksldjump"/>
            <a:hlinkHover r:id="" action="ppaction://noaction" highlightClick="1">
              <a:snd r:embed="rId4" name="14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3995738" y="1557338"/>
            <a:ext cx="5148262" cy="1381125"/>
          </a:xfrm>
          <a:custGeom>
            <a:avLst/>
            <a:gdLst>
              <a:gd name="T0" fmla="*/ 15969 w 21600"/>
              <a:gd name="T1" fmla="*/ 690563 h 21600"/>
              <a:gd name="T2" fmla="*/ 2574131 w 21600"/>
              <a:gd name="T3" fmla="*/ 1379654 h 21600"/>
              <a:gd name="T4" fmla="*/ 5143972 w 21600"/>
              <a:gd name="T5" fmla="*/ 690563 h 21600"/>
              <a:gd name="T6" fmla="*/ 2574131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оранжевый </a:t>
            </a:r>
          </a:p>
        </p:txBody>
      </p:sp>
      <p:sp>
        <p:nvSpPr>
          <p:cNvPr id="61451" name="Cloud">
            <a:hlinkClick r:id="rId8" action="ppaction://hlinksldjump"/>
            <a:hlinkHover r:id="" action="ppaction://noaction" highlightClick="1">
              <a:snd r:embed="rId3" name="17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250825" y="2852738"/>
            <a:ext cx="3600450" cy="1381125"/>
          </a:xfrm>
          <a:custGeom>
            <a:avLst/>
            <a:gdLst>
              <a:gd name="T0" fmla="*/ 11168 w 21600"/>
              <a:gd name="T1" fmla="*/ 690563 h 21600"/>
              <a:gd name="T2" fmla="*/ 1800225 w 21600"/>
              <a:gd name="T3" fmla="*/ 1379654 h 21600"/>
              <a:gd name="T4" fmla="*/ 3597450 w 21600"/>
              <a:gd name="T5" fmla="*/ 690563 h 21600"/>
              <a:gd name="T6" fmla="*/ 1800225 w 21600"/>
              <a:gd name="T7" fmla="*/ 789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голубой</a:t>
            </a:r>
          </a:p>
        </p:txBody>
      </p:sp>
      <p:sp>
        <p:nvSpPr>
          <p:cNvPr id="61452" name="Cloud">
            <a:hlinkClick r:id="" action="ppaction://hlinkshowjump?jump=nextslide"/>
            <a:hlinkHover r:id="" action="ppaction://noaction" highlightClick="1">
              <a:snd r:embed="rId5" name="19.wav"/>
            </a:hlinkHover>
          </p:cNvPr>
          <p:cNvSpPr>
            <a:spLocks noChangeAspect="1" noEditPoints="1" noChangeArrowheads="1"/>
          </p:cNvSpPr>
          <p:nvPr/>
        </p:nvSpPr>
        <p:spPr bwMode="auto">
          <a:xfrm>
            <a:off x="539750" y="333375"/>
            <a:ext cx="5508625" cy="1152525"/>
          </a:xfrm>
          <a:custGeom>
            <a:avLst/>
            <a:gdLst>
              <a:gd name="T0" fmla="*/ 17087 w 21600"/>
              <a:gd name="T1" fmla="*/ 576263 h 21600"/>
              <a:gd name="T2" fmla="*/ 2754313 w 21600"/>
              <a:gd name="T3" fmla="*/ 1151298 h 21600"/>
              <a:gd name="T4" fmla="*/ 5504034 w 21600"/>
              <a:gd name="T5" fmla="*/ 576263 h 21600"/>
              <a:gd name="T6" fmla="*/ 2754313 w 21600"/>
              <a:gd name="T7" fmla="*/ 6589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ru-RU" altLang="ru-RU" sz="5400">
                <a:solidFill>
                  <a:srgbClr val="800080"/>
                </a:solidFill>
              </a:rPr>
              <a:t>фиолетовый</a:t>
            </a:r>
          </a:p>
        </p:txBody>
      </p:sp>
      <p:sp>
        <p:nvSpPr>
          <p:cNvPr id="36871" name="AutoShape 14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End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14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14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14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 animBg="1"/>
      <p:bldP spid="61451" grpId="0" animBg="1"/>
      <p:bldP spid="6145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924175"/>
            <a:ext cx="7772400" cy="1143000"/>
          </a:xfrm>
        </p:spPr>
        <p:txBody>
          <a:bodyPr/>
          <a:lstStyle/>
          <a:p>
            <a:r>
              <a:rPr lang="ru-RU" altLang="ru-RU" sz="8000" b="1" smtClean="0">
                <a:solidFill>
                  <a:srgbClr val="990000"/>
                </a:solidFill>
                <a:latin typeface="Arial" charset="0"/>
              </a:rPr>
              <a:t>Верно – это фиолетовый цвет.</a:t>
            </a:r>
          </a:p>
        </p:txBody>
      </p:sp>
      <p:grpSp>
        <p:nvGrpSpPr>
          <p:cNvPr id="80899" name="Group 3"/>
          <p:cNvGrpSpPr>
            <a:grpSpLocks/>
          </p:cNvGrpSpPr>
          <p:nvPr/>
        </p:nvGrpSpPr>
        <p:grpSpPr bwMode="auto">
          <a:xfrm>
            <a:off x="2339975" y="5734050"/>
            <a:ext cx="4535488" cy="650875"/>
            <a:chOff x="1383" y="3067"/>
            <a:chExt cx="2857" cy="410"/>
          </a:xfrm>
        </p:grpSpPr>
        <p:sp>
          <p:nvSpPr>
            <p:cNvPr id="37893" name="Text Box 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383" y="3067"/>
              <a:ext cx="2040" cy="4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600">
                  <a:solidFill>
                    <a:srgbClr val="990000"/>
                  </a:solidFill>
                  <a:latin typeface="Arial" charset="0"/>
                </a:rPr>
                <a:t>Иди дальше</a:t>
              </a:r>
            </a:p>
          </p:txBody>
        </p:sp>
        <p:sp>
          <p:nvSpPr>
            <p:cNvPr id="37894" name="AutoShape 5"/>
            <p:cNvSpPr>
              <a:spLocks noChangeArrowheads="1"/>
            </p:cNvSpPr>
            <p:nvPr/>
          </p:nvSpPr>
          <p:spPr bwMode="auto">
            <a:xfrm>
              <a:off x="3424" y="3067"/>
              <a:ext cx="816" cy="40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7892" name="Picture 6" descr="солнц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0"/>
            <a:ext cx="284321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ndAc>
      <p:stSnd>
        <p:snd r:embed="rId2" name="3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900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900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08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755650" y="227647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15000" b="1">
                <a:solidFill>
                  <a:srgbClr val="990000"/>
                </a:solidFill>
              </a:rPr>
              <a:t>Подумай!</a:t>
            </a:r>
          </a:p>
        </p:txBody>
      </p:sp>
      <p:grpSp>
        <p:nvGrpSpPr>
          <p:cNvPr id="64519" name="Group 7"/>
          <p:cNvGrpSpPr>
            <a:grpSpLocks/>
          </p:cNvGrpSpPr>
          <p:nvPr/>
        </p:nvGrpSpPr>
        <p:grpSpPr bwMode="auto">
          <a:xfrm>
            <a:off x="1187450" y="4797425"/>
            <a:ext cx="6796088" cy="650875"/>
            <a:chOff x="748" y="3022"/>
            <a:chExt cx="4281" cy="410"/>
          </a:xfrm>
        </p:grpSpPr>
        <p:sp>
          <p:nvSpPr>
            <p:cNvPr id="38916" name="Text Box 5">
              <a:hlinkClick r:id="" action="ppaction://hlinkshowjump?jump=lastslideviewed"/>
            </p:cNvPr>
            <p:cNvSpPr txBox="1">
              <a:spLocks noChangeArrowheads="1"/>
            </p:cNvSpPr>
            <p:nvPr/>
          </p:nvSpPr>
          <p:spPr bwMode="auto">
            <a:xfrm>
              <a:off x="748" y="3022"/>
              <a:ext cx="2811" cy="4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3600" dirty="0">
                  <a:solidFill>
                    <a:srgbClr val="990000"/>
                  </a:solidFill>
                  <a:latin typeface="Arial" charset="0"/>
                </a:rPr>
                <a:t>Попробуй еще раз</a:t>
              </a:r>
            </a:p>
          </p:txBody>
        </p:sp>
        <p:sp>
          <p:nvSpPr>
            <p:cNvPr id="38917" name="AutoShape 6"/>
            <p:cNvSpPr>
              <a:spLocks noChangeArrowheads="1"/>
            </p:cNvSpPr>
            <p:nvPr/>
          </p:nvSpPr>
          <p:spPr bwMode="auto">
            <a:xfrm>
              <a:off x="3560" y="3022"/>
              <a:ext cx="1469" cy="408"/>
            </a:xfrm>
            <a:prstGeom prst="rightArrow">
              <a:avLst>
                <a:gd name="adj1" fmla="val 50000"/>
                <a:gd name="adj2" fmla="val 90012"/>
              </a:avLst>
            </a:prstGeom>
            <a:solidFill>
              <a:srgbClr val="99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>
    <p:sndAc>
      <p:stSnd>
        <p:snd r:embed="rId2" name="2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45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2б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755650" y="26368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15000" b="1">
                <a:solidFill>
                  <a:srgbClr val="990000"/>
                </a:solidFill>
              </a:rPr>
              <a:t>Молодец!</a:t>
            </a: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4" grpId="1"/>
      <p:bldP spid="71684" grpId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4448175" y="3244850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ru-RU" altLang="ru-RU" sz="1800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  <p:sp>
        <p:nvSpPr>
          <p:cNvPr id="40963" name="WordArt 3"/>
          <p:cNvSpPr>
            <a:spLocks noChangeArrowheads="1" noChangeShapeType="1" noTextEdit="1"/>
          </p:cNvSpPr>
          <p:nvPr/>
        </p:nvSpPr>
        <p:spPr bwMode="auto">
          <a:xfrm>
            <a:off x="2124075" y="3357563"/>
            <a:ext cx="5410200" cy="1066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440680"/>
              </a:avLst>
            </a:prstTxWarp>
          </a:bodyPr>
          <a:lstStyle/>
          <a:p>
            <a:pPr algn="ctr"/>
            <a:r>
              <a:rPr lang="ru-RU" sz="6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00"/>
                </a:solidFill>
                <a:latin typeface="Comic Sans MS"/>
              </a:rPr>
              <a:t>КОНЕЦ</a:t>
            </a:r>
          </a:p>
        </p:txBody>
      </p:sp>
      <p:pic>
        <p:nvPicPr>
          <p:cNvPr id="7373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ОНЕЦ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451725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 Box 5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7415213" y="6338888"/>
            <a:ext cx="1728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altLang="ru-RU" sz="2800">
                <a:solidFill>
                  <a:srgbClr val="990000"/>
                </a:solidFill>
                <a:latin typeface="a_FuturicaExtraBlack" pitchFamily="34" charset="-52"/>
              </a:rPr>
              <a:t>Выход</a:t>
            </a:r>
          </a:p>
        </p:txBody>
      </p:sp>
    </p:spTree>
  </p:cSld>
  <p:clrMapOvr>
    <a:masterClrMapping/>
  </p:clrMapOvr>
  <p:transition>
    <p:sndAc>
      <p:stSnd>
        <p:snd r:embed="rId1" name="КОНЕЦ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9" fill="hold"/>
                                        <p:tgtEl>
                                          <p:spTgt spid="737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73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>
                <a:solidFill>
                  <a:schemeClr val="tx2"/>
                </a:solidFill>
              </a:rPr>
              <a:t>Сейчас послушай поскорей                 о птичках, что живут на ней:</a:t>
            </a:r>
            <a:r>
              <a:rPr lang="ru-RU" altLang="ru-RU" sz="440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 advTm="6000">
    <p:sndAc>
      <p:stSnd>
        <p:snd r:embed="rId2" name="3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loud"/>
          <p:cNvSpPr>
            <a:spLocks noChangeAspect="1" noEditPoints="1" noChangeArrowheads="1"/>
          </p:cNvSpPr>
          <p:nvPr/>
        </p:nvSpPr>
        <p:spPr bwMode="auto">
          <a:xfrm>
            <a:off x="4067175" y="0"/>
            <a:ext cx="2593975" cy="1155700"/>
          </a:xfrm>
          <a:custGeom>
            <a:avLst/>
            <a:gdLst>
              <a:gd name="T0" fmla="*/ 8046 w 21600"/>
              <a:gd name="T1" fmla="*/ 577850 h 21600"/>
              <a:gd name="T2" fmla="*/ 1296988 w 21600"/>
              <a:gd name="T3" fmla="*/ 1154469 h 21600"/>
              <a:gd name="T4" fmla="*/ 2591813 w 21600"/>
              <a:gd name="T5" fmla="*/ 577850 h 21600"/>
              <a:gd name="T6" fmla="*/ 1296988 w 21600"/>
              <a:gd name="T7" fmla="*/ 6607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5061" name="Cloud"/>
          <p:cNvSpPr>
            <a:spLocks noChangeAspect="1" noEditPoints="1" noChangeArrowheads="1"/>
          </p:cNvSpPr>
          <p:nvPr/>
        </p:nvSpPr>
        <p:spPr bwMode="auto">
          <a:xfrm>
            <a:off x="468313" y="188913"/>
            <a:ext cx="2519362" cy="1122362"/>
          </a:xfrm>
          <a:custGeom>
            <a:avLst/>
            <a:gdLst>
              <a:gd name="T0" fmla="*/ 7815 w 21600"/>
              <a:gd name="T1" fmla="*/ 561181 h 21600"/>
              <a:gd name="T2" fmla="*/ 1259681 w 21600"/>
              <a:gd name="T3" fmla="*/ 1121167 h 21600"/>
              <a:gd name="T4" fmla="*/ 2517263 w 21600"/>
              <a:gd name="T5" fmla="*/ 561181 h 21600"/>
              <a:gd name="T6" fmla="*/ 1259681 w 21600"/>
              <a:gd name="T7" fmla="*/ 64172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45062" name="Picture 6" descr="солнц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7" descr="радуг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67050"/>
            <a:ext cx="9144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8" descr="колибр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221163"/>
            <a:ext cx="141287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9" descr="орел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1773238"/>
            <a:ext cx="1260475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10" descr="журавль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00338" y="1844675"/>
            <a:ext cx="16446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7" name="Picture 11" descr="зяблик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3500438"/>
            <a:ext cx="1368425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8" name="Picture 12" descr="голубь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4868863"/>
            <a:ext cx="1952625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9" name="Picture 13" descr="синиц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92500" y="4005263"/>
            <a:ext cx="11668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70" name="Picture 14" descr="фазан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87450" y="4110038"/>
            <a:ext cx="1981200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  <p:bldP spid="450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/>
              <a:t>Колибри</a:t>
            </a:r>
            <a:r>
              <a:rPr lang="ru-RU" altLang="ru-RU" sz="8800" b="1">
                <a:solidFill>
                  <a:schemeClr val="tx2"/>
                </a:solidFill>
              </a:rPr>
              <a:t> – маленькая птица – На </a:t>
            </a:r>
            <a:r>
              <a:rPr lang="ru-RU" altLang="ru-RU" sz="8800" b="1"/>
              <a:t>красной</a:t>
            </a:r>
            <a:r>
              <a:rPr lang="ru-RU" altLang="ru-RU" sz="8800" b="1">
                <a:solidFill>
                  <a:schemeClr val="tx2"/>
                </a:solidFill>
              </a:rPr>
              <a:t> ленточке мостится;</a:t>
            </a:r>
            <a:endParaRPr lang="ru-RU" altLang="ru-RU" sz="4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6000">
    <p:sndAc>
      <p:stSnd>
        <p:snd r:embed="rId2" name="4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6" name="Picture 18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89363"/>
            <a:ext cx="912495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3" name="Picture 25" descr="солнц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5" name="Picture 27" descr="колибр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2924175"/>
            <a:ext cx="2016125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96" name="Cloud"/>
          <p:cNvSpPr>
            <a:spLocks noChangeAspect="1" noEditPoints="1" noChangeArrowheads="1"/>
          </p:cNvSpPr>
          <p:nvPr/>
        </p:nvSpPr>
        <p:spPr bwMode="auto">
          <a:xfrm>
            <a:off x="4427538" y="188913"/>
            <a:ext cx="2447925" cy="1090612"/>
          </a:xfrm>
          <a:custGeom>
            <a:avLst/>
            <a:gdLst>
              <a:gd name="T0" fmla="*/ 7593 w 21600"/>
              <a:gd name="T1" fmla="*/ 545306 h 21600"/>
              <a:gd name="T2" fmla="*/ 1223963 w 21600"/>
              <a:gd name="T3" fmla="*/ 1089451 h 21600"/>
              <a:gd name="T4" fmla="*/ 2445885 w 21600"/>
              <a:gd name="T5" fmla="*/ 545306 h 21600"/>
              <a:gd name="T6" fmla="*/ 1223963 w 21600"/>
              <a:gd name="T7" fmla="*/ 623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2797" name="Cloud"/>
          <p:cNvSpPr>
            <a:spLocks noChangeAspect="1" noEditPoints="1" noChangeArrowheads="1"/>
          </p:cNvSpPr>
          <p:nvPr/>
        </p:nvSpPr>
        <p:spPr bwMode="auto">
          <a:xfrm>
            <a:off x="1116013" y="333375"/>
            <a:ext cx="2232025" cy="995363"/>
          </a:xfrm>
          <a:custGeom>
            <a:avLst/>
            <a:gdLst>
              <a:gd name="T0" fmla="*/ 6923 w 21600"/>
              <a:gd name="T1" fmla="*/ 497682 h 21600"/>
              <a:gd name="T2" fmla="*/ 1116013 w 21600"/>
              <a:gd name="T3" fmla="*/ 994303 h 21600"/>
              <a:gd name="T4" fmla="*/ 2230165 w 21600"/>
              <a:gd name="T5" fmla="*/ 497682 h 21600"/>
              <a:gd name="T6" fmla="*/ 1116013 w 21600"/>
              <a:gd name="T7" fmla="*/ 56911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35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6" grpId="0" animBg="1"/>
      <p:bldP spid="3279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0" y="609600"/>
            <a:ext cx="9144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altLang="ru-RU" sz="8800" b="1">
                <a:solidFill>
                  <a:srgbClr val="FF6600"/>
                </a:solidFill>
              </a:rPr>
              <a:t>Орёл</a:t>
            </a:r>
            <a:r>
              <a:rPr lang="ru-RU" altLang="ru-RU" sz="8800" b="1">
                <a:solidFill>
                  <a:schemeClr val="tx2"/>
                </a:solidFill>
              </a:rPr>
              <a:t>, летая среди скал,       </a:t>
            </a:r>
            <a:r>
              <a:rPr lang="ru-RU" altLang="ru-RU" sz="8800" b="1">
                <a:solidFill>
                  <a:srgbClr val="FF6600"/>
                </a:solidFill>
              </a:rPr>
              <a:t>Оранжевую</a:t>
            </a:r>
            <a:r>
              <a:rPr lang="ru-RU" altLang="ru-RU" sz="8800" b="1">
                <a:solidFill>
                  <a:schemeClr val="tx2"/>
                </a:solidFill>
              </a:rPr>
              <a:t> ленту взял;</a:t>
            </a:r>
            <a:r>
              <a:rPr lang="ru-RU" altLang="ru-RU" sz="440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 advTm="6000">
    <p:sndAc>
      <p:stSnd>
        <p:snd r:embed="rId2" name="5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50000">
              <a:srgbClr val="CCECFF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Cloud"/>
          <p:cNvSpPr>
            <a:spLocks noChangeAspect="1" noEditPoints="1" noChangeArrowheads="1"/>
          </p:cNvSpPr>
          <p:nvPr/>
        </p:nvSpPr>
        <p:spPr bwMode="auto">
          <a:xfrm>
            <a:off x="4427538" y="188913"/>
            <a:ext cx="2447925" cy="1090612"/>
          </a:xfrm>
          <a:custGeom>
            <a:avLst/>
            <a:gdLst>
              <a:gd name="T0" fmla="*/ 7593 w 21600"/>
              <a:gd name="T1" fmla="*/ 545306 h 21600"/>
              <a:gd name="T2" fmla="*/ 1223963 w 21600"/>
              <a:gd name="T3" fmla="*/ 1089451 h 21600"/>
              <a:gd name="T4" fmla="*/ 2445885 w 21600"/>
              <a:gd name="T5" fmla="*/ 545306 h 21600"/>
              <a:gd name="T6" fmla="*/ 1223963 w 21600"/>
              <a:gd name="T7" fmla="*/ 623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3800" name="Picture 8" descr="2"/>
          <p:cNvPicPr>
            <a:picLocks noChangeAspect="1" noChangeArrowheads="1"/>
          </p:cNvPicPr>
          <p:nvPr/>
        </p:nvPicPr>
        <p:blipFill>
          <a:blip r:embed="rId2"/>
          <a:srcRect b="4996"/>
          <a:stretch>
            <a:fillRect/>
          </a:stretch>
        </p:blipFill>
        <p:spPr bwMode="auto">
          <a:xfrm>
            <a:off x="19050" y="3789363"/>
            <a:ext cx="912495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3" name="Cloud"/>
          <p:cNvSpPr>
            <a:spLocks noChangeAspect="1" noEditPoints="1" noChangeArrowheads="1"/>
          </p:cNvSpPr>
          <p:nvPr/>
        </p:nvSpPr>
        <p:spPr bwMode="auto">
          <a:xfrm>
            <a:off x="1116013" y="333375"/>
            <a:ext cx="2232025" cy="995363"/>
          </a:xfrm>
          <a:custGeom>
            <a:avLst/>
            <a:gdLst>
              <a:gd name="T0" fmla="*/ 6923 w 21600"/>
              <a:gd name="T1" fmla="*/ 497682 h 21600"/>
              <a:gd name="T2" fmla="*/ 1116013 w 21600"/>
              <a:gd name="T3" fmla="*/ 994303 h 21600"/>
              <a:gd name="T4" fmla="*/ 2230165 w 21600"/>
              <a:gd name="T5" fmla="*/ 497682 h 21600"/>
              <a:gd name="T6" fmla="*/ 1116013 w 21600"/>
              <a:gd name="T7" fmla="*/ 56911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hlink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3806" name="Picture 14" descr="орел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981075"/>
            <a:ext cx="1792288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8" name="Picture 16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0"/>
            <a:ext cx="277177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 animBg="1"/>
      <p:bldP spid="33803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29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 Narrow" panose="020B0606020202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29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 Narrow" panose="020B060602020203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</TotalTime>
  <Words>213</Words>
  <Application>Microsoft Office PowerPoint</Application>
  <PresentationFormat>Экран (4:3)</PresentationFormat>
  <Paragraphs>55</Paragraphs>
  <Slides>39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Оформление по умолчанию</vt:lpstr>
      <vt:lpstr>Презентация PowerPoint</vt:lpstr>
      <vt:lpstr>У радуги есть семь цветов, - Ты их запомнить не готов!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Верно – это красный цвет. </vt:lpstr>
      <vt:lpstr>Презентация PowerPoint</vt:lpstr>
      <vt:lpstr>Верно – это оранжевый  цвет. </vt:lpstr>
      <vt:lpstr>Презентация PowerPoint</vt:lpstr>
      <vt:lpstr>Верно – это жёлтый  цвет.</vt:lpstr>
      <vt:lpstr>Презентация PowerPoint</vt:lpstr>
      <vt:lpstr>Верно – это зелёный цвет.</vt:lpstr>
      <vt:lpstr>Презентация PowerPoint</vt:lpstr>
      <vt:lpstr>Верно – это голубой цвет.</vt:lpstr>
      <vt:lpstr>Презентация PowerPoint</vt:lpstr>
      <vt:lpstr>Верно – это синий цвет.</vt:lpstr>
      <vt:lpstr>Презентация PowerPoint</vt:lpstr>
      <vt:lpstr>Верно – это фиолетовый цвет.</vt:lpstr>
      <vt:lpstr>Презентация PowerPoint</vt:lpstr>
      <vt:lpstr>Презентация PowerPoint</vt:lpstr>
      <vt:lpstr>Презентация PowerPoint</vt:lpstr>
    </vt:vector>
  </TitlesOfParts>
  <Company>DMX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HP Authorized Customer</dc:creator>
  <cp:lastModifiedBy>volkova.oxana1986@google.com</cp:lastModifiedBy>
  <cp:revision>26</cp:revision>
  <dcterms:created xsi:type="dcterms:W3CDTF">1999-04-23T22:01:51Z</dcterms:created>
  <dcterms:modified xsi:type="dcterms:W3CDTF">2022-02-16T09:29:59Z</dcterms:modified>
</cp:coreProperties>
</file>